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MENGENAL KEYWORD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this, static, final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IV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Mengenal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Dalam</a:t>
            </a:r>
            <a:r>
              <a:rPr lang="en-GB" sz="2600" dirty="0" smtClean="0"/>
              <a:t> java, kata </a:t>
            </a:r>
            <a:r>
              <a:rPr lang="en-GB" sz="2600" dirty="0" err="1" smtClean="0"/>
              <a:t>kunci</a:t>
            </a:r>
            <a:r>
              <a:rPr lang="en-GB" sz="2600" dirty="0" smtClean="0"/>
              <a:t> final </a:t>
            </a:r>
            <a:r>
              <a:rPr lang="en-GB" sz="2600" dirty="0" err="1" smtClean="0"/>
              <a:t>memiliki</a:t>
            </a:r>
            <a:r>
              <a:rPr lang="en-GB" sz="2600" dirty="0" smtClean="0"/>
              <a:t> </a:t>
            </a:r>
            <a:r>
              <a:rPr lang="en-GB" sz="2600" dirty="0" err="1" smtClean="0"/>
              <a:t>tiga</a:t>
            </a:r>
            <a:r>
              <a:rPr lang="en-GB" sz="2600" dirty="0" smtClean="0"/>
              <a:t> </a:t>
            </a:r>
            <a:r>
              <a:rPr lang="en-GB" sz="2600" dirty="0" err="1" smtClean="0"/>
              <a:t>buah</a:t>
            </a:r>
            <a:r>
              <a:rPr lang="en-GB" sz="2600" dirty="0" smtClean="0"/>
              <a:t> </a:t>
            </a:r>
            <a:r>
              <a:rPr lang="en-GB" sz="2600" dirty="0" err="1" smtClean="0"/>
              <a:t>fungsi</a:t>
            </a:r>
            <a:r>
              <a:rPr lang="en-GB" sz="2600" dirty="0" smtClean="0"/>
              <a:t>, </a:t>
            </a:r>
            <a:r>
              <a:rPr lang="en-GB" sz="2600" dirty="0" err="1" smtClean="0"/>
              <a:t>yaitu</a:t>
            </a:r>
            <a:r>
              <a:rPr lang="en-GB" sz="2600" dirty="0" smtClean="0"/>
              <a:t> :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err="1" smtClean="0"/>
              <a:t>Apabila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digunakan</a:t>
            </a:r>
            <a:r>
              <a:rPr lang="en-GB" sz="2600" b="1" dirty="0" smtClean="0"/>
              <a:t> di </a:t>
            </a:r>
            <a:r>
              <a:rPr lang="en-GB" sz="2600" b="1" dirty="0" err="1" smtClean="0"/>
              <a:t>atribute</a:t>
            </a:r>
            <a:r>
              <a:rPr lang="en-GB" sz="2600" b="1" dirty="0" smtClean="0"/>
              <a:t>, </a:t>
            </a:r>
            <a:r>
              <a:rPr lang="en-GB" sz="2600" dirty="0" err="1" smtClean="0"/>
              <a:t>maka</a:t>
            </a:r>
            <a:r>
              <a:rPr lang="en-GB" sz="2600" dirty="0" smtClean="0"/>
              <a:t> </a:t>
            </a:r>
            <a:r>
              <a:rPr lang="en-GB" sz="2600" dirty="0" err="1" smtClean="0"/>
              <a:t>nilai</a:t>
            </a:r>
            <a:r>
              <a:rPr lang="en-GB" sz="2600" dirty="0" smtClean="0"/>
              <a:t> </a:t>
            </a:r>
            <a:r>
              <a:rPr lang="en-GB" sz="2600" dirty="0" err="1" smtClean="0"/>
              <a:t>dari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itu</a:t>
            </a:r>
            <a:r>
              <a:rPr lang="en-GB" sz="2600" dirty="0" smtClean="0"/>
              <a:t>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diubah</a:t>
            </a:r>
            <a:r>
              <a:rPr lang="en-GB" sz="2600" dirty="0" smtClean="0"/>
              <a:t> </a:t>
            </a:r>
            <a:r>
              <a:rPr lang="en-GB" sz="2600" dirty="0" err="1" smtClean="0"/>
              <a:t>atau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kata lain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konstanta</a:t>
            </a:r>
            <a:r>
              <a:rPr lang="en-GB" sz="2600" dirty="0" smtClean="0"/>
              <a:t>. </a:t>
            </a:r>
            <a:r>
              <a:rPr lang="en-GB" sz="2600" dirty="0" err="1" smtClean="0"/>
              <a:t>Contoh</a:t>
            </a:r>
            <a:r>
              <a:rPr lang="en-GB" sz="2600" dirty="0" smtClean="0"/>
              <a:t> : </a:t>
            </a:r>
            <a:r>
              <a:rPr lang="en-GB" sz="2600" dirty="0" err="1" smtClean="0"/>
              <a:t>nilai</a:t>
            </a:r>
            <a:r>
              <a:rPr lang="en-GB" sz="2600" dirty="0" smtClean="0"/>
              <a:t> phi = 22/7.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err="1" smtClean="0"/>
              <a:t>Apabila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digunakan</a:t>
            </a:r>
            <a:r>
              <a:rPr lang="en-GB" sz="2600" b="1" dirty="0" smtClean="0"/>
              <a:t> di method, </a:t>
            </a:r>
            <a:r>
              <a:rPr lang="en-GB" sz="2600" dirty="0" err="1" smtClean="0"/>
              <a:t>maka</a:t>
            </a:r>
            <a:r>
              <a:rPr lang="en-GB" sz="2600" dirty="0" smtClean="0"/>
              <a:t> method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di-override </a:t>
            </a:r>
            <a:r>
              <a:rPr lang="en-GB" sz="2600" dirty="0" err="1" smtClean="0"/>
              <a:t>atau</a:t>
            </a:r>
            <a:r>
              <a:rPr lang="en-GB" sz="2600" dirty="0" smtClean="0"/>
              <a:t> </a:t>
            </a:r>
            <a:r>
              <a:rPr lang="en-GB" sz="2600" dirty="0" err="1" smtClean="0"/>
              <a:t>diperbaharui</a:t>
            </a:r>
            <a:r>
              <a:rPr lang="en-GB" sz="2600" dirty="0" smtClean="0"/>
              <a:t> </a:t>
            </a:r>
            <a:r>
              <a:rPr lang="en-GB" sz="2600" dirty="0" err="1" smtClean="0"/>
              <a:t>lagi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</a:t>
            </a:r>
            <a:r>
              <a:rPr lang="en-GB" sz="2600" dirty="0" err="1" smtClean="0"/>
              <a:t>kelas-kelas</a:t>
            </a:r>
            <a:r>
              <a:rPr lang="en-GB" sz="2600" dirty="0" smtClean="0"/>
              <a:t> </a:t>
            </a:r>
            <a:r>
              <a:rPr lang="en-GB" sz="2600" dirty="0" err="1" smtClean="0"/>
              <a:t>turunannya</a:t>
            </a:r>
            <a:r>
              <a:rPr lang="en-GB" sz="2600" dirty="0" smtClean="0"/>
              <a:t>.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err="1" smtClean="0"/>
              <a:t>Apabila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digunakan</a:t>
            </a:r>
            <a:r>
              <a:rPr lang="en-GB" sz="2600" b="1" dirty="0" smtClean="0"/>
              <a:t> di class, </a:t>
            </a:r>
            <a:r>
              <a:rPr lang="en-GB" sz="2600" dirty="0" err="1" smtClean="0"/>
              <a:t>maka</a:t>
            </a:r>
            <a:r>
              <a:rPr lang="en-GB" sz="2600" dirty="0" smtClean="0"/>
              <a:t> </a:t>
            </a:r>
            <a:r>
              <a:rPr lang="en-GB" sz="2600" dirty="0" err="1" smtClean="0"/>
              <a:t>kelas</a:t>
            </a:r>
            <a:r>
              <a:rPr lang="en-GB" sz="2600" dirty="0" smtClean="0"/>
              <a:t>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memiliki</a:t>
            </a:r>
            <a:r>
              <a:rPr lang="en-GB" sz="2600" dirty="0" smtClean="0"/>
              <a:t> subclass (</a:t>
            </a:r>
            <a:r>
              <a:rPr lang="en-GB" sz="2600" dirty="0" err="1" smtClean="0"/>
              <a:t>keturunan</a:t>
            </a:r>
            <a:r>
              <a:rPr lang="en-GB" sz="2600" dirty="0" smtClean="0"/>
              <a:t>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8668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smtClean="0"/>
              <a:t>Kita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menggunakan</a:t>
            </a:r>
            <a:r>
              <a:rPr lang="en-GB" sz="2600" dirty="0" smtClean="0"/>
              <a:t> keyword final </a:t>
            </a:r>
            <a:r>
              <a:rPr lang="en-GB" sz="2600" dirty="0" err="1" smtClean="0"/>
              <a:t>untuk</a:t>
            </a:r>
            <a:r>
              <a:rPr lang="en-GB" sz="2600" dirty="0" smtClean="0"/>
              <a:t> </a:t>
            </a:r>
            <a:r>
              <a:rPr lang="en-GB" sz="2600" dirty="0" err="1" smtClean="0"/>
              <a:t>menjadikan</a:t>
            </a:r>
            <a:r>
              <a:rPr lang="en-GB" sz="2600" dirty="0" smtClean="0"/>
              <a:t> </a:t>
            </a:r>
            <a:r>
              <a:rPr lang="en-GB" sz="2600" dirty="0" err="1" smtClean="0"/>
              <a:t>nilai</a:t>
            </a:r>
            <a:r>
              <a:rPr lang="en-GB" sz="2600" dirty="0" smtClean="0"/>
              <a:t> </a:t>
            </a:r>
            <a:r>
              <a:rPr lang="en-GB" sz="2600" dirty="0" err="1" smtClean="0"/>
              <a:t>suatu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atribute</a:t>
            </a:r>
            <a:r>
              <a:rPr lang="en-GB" sz="2600" dirty="0" smtClean="0"/>
              <a:t>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diubah</a:t>
            </a:r>
            <a:r>
              <a:rPr lang="en-GB" sz="2600" dirty="0" smtClean="0"/>
              <a:t> </a:t>
            </a:r>
            <a:r>
              <a:rPr lang="en-GB" sz="2600" dirty="0" err="1" smtClean="0"/>
              <a:t>lagi</a:t>
            </a:r>
            <a:r>
              <a:rPr lang="en-GB" sz="2600" dirty="0" smtClean="0"/>
              <a:t>, </a:t>
            </a:r>
            <a:r>
              <a:rPr lang="en-GB" sz="2600" dirty="0" err="1" smtClean="0"/>
              <a:t>sehingga</a:t>
            </a:r>
            <a:r>
              <a:rPr lang="en-GB" sz="2600" dirty="0" smtClean="0"/>
              <a:t> </a:t>
            </a:r>
            <a:r>
              <a:rPr lang="en-GB" sz="2600" dirty="0" err="1" smtClean="0"/>
              <a:t>kita</a:t>
            </a:r>
            <a:r>
              <a:rPr lang="en-GB" sz="2600" dirty="0" smtClean="0"/>
              <a:t>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menggunakannya</a:t>
            </a:r>
            <a:r>
              <a:rPr lang="en-GB" sz="2600" dirty="0" smtClean="0"/>
              <a:t> </a:t>
            </a:r>
            <a:r>
              <a:rPr lang="en-GB" sz="2600" dirty="0" err="1" smtClean="0"/>
              <a:t>sebagai</a:t>
            </a:r>
            <a:r>
              <a:rPr lang="en-GB" sz="2600" dirty="0" smtClean="0"/>
              <a:t> </a:t>
            </a:r>
            <a:r>
              <a:rPr lang="en-GB" sz="2600" dirty="0" err="1" smtClean="0"/>
              <a:t>suatu</a:t>
            </a:r>
            <a:r>
              <a:rPr lang="en-GB" sz="2600" dirty="0" smtClean="0"/>
              <a:t> </a:t>
            </a:r>
            <a:r>
              <a:rPr lang="en-GB" sz="2600" dirty="0" err="1" smtClean="0"/>
              <a:t>konstanta</a:t>
            </a:r>
            <a:r>
              <a:rPr lang="en-GB" sz="2600" dirty="0" smtClean="0"/>
              <a:t>. </a:t>
            </a:r>
            <a:r>
              <a:rPr lang="en-GB" sz="2600" dirty="0" err="1" smtClean="0"/>
              <a:t>Berikut</a:t>
            </a:r>
            <a:r>
              <a:rPr lang="en-GB" sz="2600" dirty="0" smtClean="0"/>
              <a:t>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cara</a:t>
            </a:r>
            <a:r>
              <a:rPr lang="en-GB" sz="2600" dirty="0" smtClean="0"/>
              <a:t> </a:t>
            </a:r>
            <a:r>
              <a:rPr lang="en-GB" sz="2600" dirty="0" err="1" smtClean="0"/>
              <a:t>penggunaannya</a:t>
            </a:r>
            <a:r>
              <a:rPr lang="en-GB" sz="2600" dirty="0" smtClean="0"/>
              <a:t>.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&lt;modifier&gt; final &lt;type&gt; &lt;</a:t>
            </a:r>
            <a:r>
              <a:rPr lang="en-GB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= &lt;</a:t>
            </a:r>
            <a:r>
              <a:rPr lang="en-GB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Konstanta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final double PHI = 3.14;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kuadrat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04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atribute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752600"/>
            <a:ext cx="8126579" cy="4267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KelasFinal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max=5;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hargaCireng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=1000;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bersambung</a:t>
            </a:r>
            <a:endParaRPr lang="en-GB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5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atribute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752600"/>
            <a:ext cx="8126579" cy="4267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KelasFinal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kls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KelasFinal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  for (a=1; a&lt;=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kls.max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; a++){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Harga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Cireng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     a +" 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: "+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kls.hargaCireng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*a);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537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atribute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1" y="1824038"/>
            <a:ext cx="8165779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49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eferensi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Terkadang</a:t>
            </a:r>
            <a:r>
              <a:rPr lang="en-GB" sz="2500" dirty="0" smtClean="0"/>
              <a:t> </a:t>
            </a:r>
            <a:r>
              <a:rPr lang="en-GB" sz="2500" dirty="0" err="1" smtClean="0"/>
              <a:t>dalam</a:t>
            </a:r>
            <a:r>
              <a:rPr lang="en-GB" sz="2500" dirty="0" smtClean="0"/>
              <a:t> </a:t>
            </a:r>
            <a:r>
              <a:rPr lang="en-GB" sz="2500" dirty="0" err="1" smtClean="0"/>
              <a:t>suatu</a:t>
            </a:r>
            <a:r>
              <a:rPr lang="en-GB" sz="2500" dirty="0" smtClean="0"/>
              <a:t> method, </a:t>
            </a:r>
            <a:r>
              <a:rPr lang="en-GB" sz="2500" dirty="0" err="1" smtClean="0"/>
              <a:t>kita</a:t>
            </a:r>
            <a:r>
              <a:rPr lang="en-GB" sz="2500" dirty="0" smtClean="0"/>
              <a:t> </a:t>
            </a:r>
            <a:r>
              <a:rPr lang="en-GB" sz="2500" dirty="0" err="1" smtClean="0"/>
              <a:t>ingin</a:t>
            </a:r>
            <a:r>
              <a:rPr lang="en-GB" sz="2500" dirty="0" smtClean="0"/>
              <a:t> </a:t>
            </a:r>
            <a:r>
              <a:rPr lang="en-GB" sz="2500" dirty="0" err="1" smtClean="0"/>
              <a:t>menunjuk</a:t>
            </a:r>
            <a:r>
              <a:rPr lang="en-GB" sz="2500" dirty="0" smtClean="0"/>
              <a:t> </a:t>
            </a:r>
            <a:r>
              <a:rPr lang="en-GB" sz="2500" dirty="0" err="1" smtClean="0"/>
              <a:t>ke</a:t>
            </a:r>
            <a:r>
              <a:rPr lang="en-GB" sz="2500" dirty="0" smtClean="0"/>
              <a:t> </a:t>
            </a:r>
            <a:r>
              <a:rPr lang="en-GB" sz="2500" dirty="0" err="1" smtClean="0"/>
              <a:t>objek</a:t>
            </a:r>
            <a:r>
              <a:rPr lang="en-GB" sz="2500" dirty="0" smtClean="0"/>
              <a:t> di </a:t>
            </a:r>
            <a:r>
              <a:rPr lang="en-GB" sz="2500" dirty="0" err="1" smtClean="0"/>
              <a:t>mana</a:t>
            </a:r>
            <a:r>
              <a:rPr lang="en-GB" sz="2500" dirty="0" smtClean="0"/>
              <a:t> method </a:t>
            </a:r>
            <a:r>
              <a:rPr lang="en-GB" sz="2500" dirty="0" err="1" smtClean="0"/>
              <a:t>ini</a:t>
            </a:r>
            <a:r>
              <a:rPr lang="en-GB" sz="2500" dirty="0" smtClean="0"/>
              <a:t> </a:t>
            </a:r>
            <a:r>
              <a:rPr lang="en-GB" sz="2500" dirty="0" err="1" smtClean="0"/>
              <a:t>berada</a:t>
            </a:r>
            <a:r>
              <a:rPr lang="en-GB" sz="2500" dirty="0" smtClean="0"/>
              <a:t>,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itu</a:t>
            </a:r>
            <a:r>
              <a:rPr lang="en-GB" sz="2500" dirty="0" smtClean="0"/>
              <a:t> </a:t>
            </a:r>
            <a:r>
              <a:rPr lang="en-GB" sz="2500" dirty="0" err="1" smtClean="0"/>
              <a:t>Anda</a:t>
            </a:r>
            <a:r>
              <a:rPr lang="en-GB" sz="2500" dirty="0" smtClean="0"/>
              <a:t> </a:t>
            </a:r>
            <a:r>
              <a:rPr lang="en-GB" sz="2500" dirty="0" err="1" smtClean="0"/>
              <a:t>memerlukan</a:t>
            </a:r>
            <a:r>
              <a:rPr lang="en-GB" sz="2500" dirty="0" smtClean="0"/>
              <a:t> keyword </a:t>
            </a:r>
            <a:r>
              <a:rPr lang="en-GB" sz="2500" b="1" dirty="0" smtClean="0">
                <a:solidFill>
                  <a:srgbClr val="FF0000"/>
                </a:solidFill>
              </a:rPr>
              <a:t>this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melakukannya</a:t>
            </a:r>
            <a:r>
              <a:rPr lang="en-GB" sz="25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Berikut</a:t>
            </a:r>
            <a:r>
              <a:rPr lang="en-GB" sz="2500" dirty="0" smtClean="0"/>
              <a:t> format </a:t>
            </a:r>
            <a:r>
              <a:rPr lang="en-GB" sz="2500" dirty="0" err="1" smtClean="0"/>
              <a:t>penggunaannya</a:t>
            </a:r>
            <a:r>
              <a:rPr lang="en-GB" sz="2500" dirty="0" smtClean="0"/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this.&lt;</a:t>
            </a:r>
            <a:r>
              <a:rPr lang="en-GB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namaInstanceVariable</a:t>
            </a: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Perhatikan</a:t>
            </a:r>
            <a:r>
              <a:rPr lang="en-GB" sz="2500" dirty="0" smtClean="0"/>
              <a:t> </a:t>
            </a:r>
            <a:r>
              <a:rPr lang="en-GB" sz="2500" dirty="0" err="1" smtClean="0"/>
              <a:t>contoh</a:t>
            </a:r>
            <a:r>
              <a:rPr lang="en-GB" sz="2500" dirty="0" smtClean="0"/>
              <a:t> di </a:t>
            </a:r>
            <a:r>
              <a:rPr lang="en-GB" sz="2500" dirty="0" err="1" smtClean="0"/>
              <a:t>bawah</a:t>
            </a:r>
            <a:r>
              <a:rPr lang="en-GB" sz="2500" dirty="0" smtClean="0"/>
              <a:t> </a:t>
            </a:r>
            <a:r>
              <a:rPr lang="en-GB" sz="2500" dirty="0" err="1" smtClean="0"/>
              <a:t>ini</a:t>
            </a:r>
            <a:r>
              <a:rPr lang="en-GB" sz="25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setNama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setNIM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5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GB" sz="2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Pada</a:t>
            </a:r>
            <a:r>
              <a:rPr lang="en-GB" sz="2600" dirty="0" smtClean="0"/>
              <a:t> </a:t>
            </a:r>
            <a:r>
              <a:rPr lang="en-GB" sz="2600" dirty="0" err="1" smtClean="0"/>
              <a:t>kasus-kasus</a:t>
            </a:r>
            <a:r>
              <a:rPr lang="en-GB" sz="2600" dirty="0" smtClean="0"/>
              <a:t> </a:t>
            </a:r>
            <a:r>
              <a:rPr lang="en-GB" sz="2600" dirty="0" err="1" smtClean="0"/>
              <a:t>tertentu</a:t>
            </a:r>
            <a:r>
              <a:rPr lang="en-GB" sz="2600" dirty="0" smtClean="0"/>
              <a:t>, </a:t>
            </a:r>
            <a:r>
              <a:rPr lang="en-GB" sz="2600" dirty="0" err="1" smtClean="0"/>
              <a:t>terkadang</a:t>
            </a:r>
            <a:r>
              <a:rPr lang="en-GB" sz="2600" dirty="0" smtClean="0"/>
              <a:t> </a:t>
            </a:r>
            <a:r>
              <a:rPr lang="en-GB" sz="2600" dirty="0" err="1" smtClean="0"/>
              <a:t>kita</a:t>
            </a:r>
            <a:r>
              <a:rPr lang="en-GB" sz="2600" dirty="0" smtClean="0"/>
              <a:t> </a:t>
            </a:r>
            <a:r>
              <a:rPr lang="en-GB" sz="2600" dirty="0" err="1" smtClean="0"/>
              <a:t>ingin</a:t>
            </a:r>
            <a:r>
              <a:rPr lang="en-GB" sz="2600" dirty="0" smtClean="0"/>
              <a:t>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</a:t>
            </a:r>
            <a:r>
              <a:rPr lang="en-GB" sz="2600" dirty="0" err="1" smtClean="0"/>
              <a:t>suatu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maupun</a:t>
            </a:r>
            <a:r>
              <a:rPr lang="en-GB" sz="2600" dirty="0" smtClean="0"/>
              <a:t> method yang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tergantung</a:t>
            </a:r>
            <a:r>
              <a:rPr lang="en-GB" sz="2600" dirty="0" smtClean="0"/>
              <a:t> </a:t>
            </a:r>
            <a:r>
              <a:rPr lang="en-GB" sz="2600" dirty="0" err="1" smtClean="0"/>
              <a:t>atau</a:t>
            </a:r>
            <a:r>
              <a:rPr lang="en-GB" sz="2600" dirty="0" smtClean="0"/>
              <a:t> </a:t>
            </a:r>
            <a:r>
              <a:rPr lang="en-GB" sz="2600" dirty="0" err="1" smtClean="0"/>
              <a:t>independen</a:t>
            </a:r>
            <a:r>
              <a:rPr lang="en-GB" sz="2600" dirty="0" smtClean="0"/>
              <a:t> </a:t>
            </a:r>
            <a:r>
              <a:rPr lang="en-GB" sz="2600" dirty="0" err="1" smtClean="0"/>
              <a:t>terhadap</a:t>
            </a:r>
            <a:r>
              <a:rPr lang="en-GB" sz="2600" dirty="0" smtClean="0"/>
              <a:t> </a:t>
            </a:r>
            <a:r>
              <a:rPr lang="en-GB" sz="2600" dirty="0" err="1" smtClean="0"/>
              <a:t>objek</a:t>
            </a:r>
            <a:r>
              <a:rPr lang="en-GB" sz="2600" dirty="0" smtClean="0"/>
              <a:t> </a:t>
            </a:r>
            <a:r>
              <a:rPr lang="en-GB" sz="2600" dirty="0" err="1" smtClean="0"/>
              <a:t>maupun</a:t>
            </a:r>
            <a:r>
              <a:rPr lang="en-GB" sz="2600" dirty="0" smtClean="0"/>
              <a:t> </a:t>
            </a:r>
            <a:r>
              <a:rPr lang="en-GB" sz="2600" dirty="0" err="1" smtClean="0"/>
              <a:t>dari</a:t>
            </a:r>
            <a:r>
              <a:rPr lang="en-GB" sz="2600" dirty="0" smtClean="0"/>
              <a:t> </a:t>
            </a:r>
            <a:r>
              <a:rPr lang="en-GB" sz="2600" dirty="0" err="1" smtClean="0"/>
              <a:t>suatu</a:t>
            </a:r>
            <a:r>
              <a:rPr lang="en-GB" sz="2600" dirty="0" smtClean="0"/>
              <a:t> class. </a:t>
            </a:r>
            <a:r>
              <a:rPr lang="en-GB" sz="2600" dirty="0" err="1" smtClean="0"/>
              <a:t>Secara</a:t>
            </a:r>
            <a:r>
              <a:rPr lang="en-GB" sz="2600" dirty="0" smtClean="0"/>
              <a:t> </a:t>
            </a:r>
            <a:r>
              <a:rPr lang="en-GB" sz="2600" dirty="0" err="1" smtClean="0"/>
              <a:t>umum</a:t>
            </a:r>
            <a:r>
              <a:rPr lang="en-GB" sz="2600" dirty="0" smtClean="0"/>
              <a:t>, </a:t>
            </a:r>
            <a:r>
              <a:rPr lang="en-GB" sz="2600" dirty="0" err="1" smtClean="0"/>
              <a:t>suatu</a:t>
            </a:r>
            <a:r>
              <a:rPr lang="en-GB" sz="2600" dirty="0" smtClean="0"/>
              <a:t> </a:t>
            </a:r>
            <a:r>
              <a:rPr lang="en-GB" sz="2600" dirty="0" err="1" smtClean="0"/>
              <a:t>anggota</a:t>
            </a:r>
            <a:r>
              <a:rPr lang="en-GB" sz="2600" dirty="0" smtClean="0"/>
              <a:t> class (</a:t>
            </a:r>
            <a:r>
              <a:rPr lang="en-GB" sz="2600" dirty="0" err="1" smtClean="0"/>
              <a:t>baik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maupun</a:t>
            </a:r>
            <a:r>
              <a:rPr lang="en-GB" sz="2600" dirty="0" smtClean="0"/>
              <a:t> method) </a:t>
            </a: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melalui</a:t>
            </a:r>
            <a:r>
              <a:rPr lang="en-GB" sz="2600" dirty="0" smtClean="0"/>
              <a:t> </a:t>
            </a:r>
            <a:r>
              <a:rPr lang="en-GB" sz="2600" dirty="0" err="1" smtClean="0"/>
              <a:t>objek</a:t>
            </a:r>
            <a:r>
              <a:rPr lang="en-GB" sz="2600" dirty="0" smtClean="0"/>
              <a:t> </a:t>
            </a:r>
            <a:r>
              <a:rPr lang="en-GB" sz="2600" dirty="0" err="1" smtClean="0"/>
              <a:t>referensinya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Bentuk</a:t>
            </a:r>
            <a:r>
              <a:rPr lang="en-GB" sz="2600" dirty="0" smtClean="0"/>
              <a:t> </a:t>
            </a:r>
            <a:r>
              <a:rPr lang="en-GB" sz="2600" dirty="0" err="1" smtClean="0"/>
              <a:t>umum</a:t>
            </a:r>
            <a:r>
              <a:rPr lang="en-GB" sz="2600" dirty="0" smtClean="0"/>
              <a:t> </a:t>
            </a:r>
            <a:r>
              <a:rPr lang="en-GB" sz="2600" dirty="0" err="1" smtClean="0"/>
              <a:t>pengaksesan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method static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NamaKelas.atribut</a:t>
            </a:r>
            <a:endParaRPr lang="en-GB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 algn="ctr">
              <a:buFont typeface="Verdana" pitchFamily="34" charset="0"/>
              <a:buNone/>
            </a:pPr>
            <a:r>
              <a:rPr lang="en-GB" sz="2600" dirty="0" err="1" smtClean="0"/>
              <a:t>Atau</a:t>
            </a:r>
            <a:endParaRPr lang="en-GB" sz="2600" dirty="0" smtClean="0"/>
          </a:p>
          <a:p>
            <a:pPr marL="0" lvl="1" indent="0" algn="ctr">
              <a:buFont typeface="Verdana" pitchFamily="34" charset="0"/>
              <a:buNone/>
            </a:pP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NamaKelas.method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GB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Contoh</a:t>
            </a:r>
            <a:r>
              <a:rPr lang="en-GB" sz="2600" dirty="0" smtClean="0"/>
              <a:t> </a:t>
            </a:r>
            <a:r>
              <a:rPr lang="en-GB" sz="2600" dirty="0" err="1" smtClean="0"/>
              <a:t>dalam</a:t>
            </a:r>
            <a:r>
              <a:rPr lang="en-GB" sz="2600" dirty="0" smtClean="0"/>
              <a:t> </a:t>
            </a:r>
            <a:r>
              <a:rPr lang="en-GB" sz="2600" dirty="0" err="1" smtClean="0"/>
              <a:t>kehidupan</a:t>
            </a:r>
            <a:r>
              <a:rPr lang="en-GB" sz="2600" dirty="0" smtClean="0"/>
              <a:t> </a:t>
            </a:r>
            <a:r>
              <a:rPr lang="en-GB" sz="2600" dirty="0" err="1" smtClean="0"/>
              <a:t>nyata</a:t>
            </a:r>
            <a:r>
              <a:rPr lang="en-GB" sz="2600" dirty="0" smtClean="0"/>
              <a:t>, </a:t>
            </a:r>
            <a:r>
              <a:rPr lang="en-GB" sz="2600" dirty="0" err="1" smtClean="0"/>
              <a:t>seorang</a:t>
            </a:r>
            <a:r>
              <a:rPr lang="en-GB" sz="2600" dirty="0" smtClean="0"/>
              <a:t> </a:t>
            </a:r>
            <a:r>
              <a:rPr lang="en-GB" sz="2600" dirty="0" err="1" smtClean="0"/>
              <a:t>arsitek</a:t>
            </a:r>
            <a:r>
              <a:rPr lang="en-GB" sz="2600" dirty="0" smtClean="0"/>
              <a:t> </a:t>
            </a:r>
            <a:r>
              <a:rPr lang="en-GB" sz="2600" dirty="0" err="1" smtClean="0"/>
              <a:t>membuat</a:t>
            </a:r>
            <a:r>
              <a:rPr lang="en-GB" sz="2600" dirty="0" smtClean="0"/>
              <a:t> </a:t>
            </a:r>
            <a:r>
              <a:rPr lang="en-GB" sz="2600" dirty="0" err="1" smtClean="0"/>
              <a:t>desain</a:t>
            </a:r>
            <a:r>
              <a:rPr lang="en-GB" sz="2600" dirty="0" smtClean="0"/>
              <a:t> </a:t>
            </a:r>
            <a:r>
              <a:rPr lang="en-GB" sz="2600" dirty="0" err="1" smtClean="0"/>
              <a:t>gedung</a:t>
            </a:r>
            <a:r>
              <a:rPr lang="en-GB" sz="2600" dirty="0" smtClean="0"/>
              <a:t>. </a:t>
            </a:r>
            <a:r>
              <a:rPr lang="en-GB" sz="2600" dirty="0" err="1" smtClean="0"/>
              <a:t>Dalam</a:t>
            </a:r>
            <a:r>
              <a:rPr lang="en-GB" sz="2600" dirty="0" smtClean="0"/>
              <a:t> </a:t>
            </a:r>
            <a:r>
              <a:rPr lang="en-GB" sz="2600" dirty="0" err="1" smtClean="0"/>
              <a:t>desainnya</a:t>
            </a:r>
            <a:r>
              <a:rPr lang="en-GB" sz="2600" dirty="0" smtClean="0"/>
              <a:t> sang </a:t>
            </a:r>
            <a:r>
              <a:rPr lang="en-GB" sz="2600" dirty="0" err="1" smtClean="0"/>
              <a:t>arsitek</a:t>
            </a:r>
            <a:r>
              <a:rPr lang="en-GB" sz="2600" dirty="0" smtClean="0"/>
              <a:t> </a:t>
            </a:r>
            <a:r>
              <a:rPr lang="en-GB" sz="2600" dirty="0" err="1" smtClean="0"/>
              <a:t>telah</a:t>
            </a:r>
            <a:r>
              <a:rPr lang="en-GB" sz="2600" dirty="0" smtClean="0"/>
              <a:t> </a:t>
            </a:r>
            <a:r>
              <a:rPr lang="en-GB" sz="2600" dirty="0" err="1" smtClean="0"/>
              <a:t>membuat</a:t>
            </a:r>
            <a:r>
              <a:rPr lang="en-GB" sz="2600" dirty="0" smtClean="0"/>
              <a:t> </a:t>
            </a:r>
            <a:r>
              <a:rPr lang="en-GB" sz="2600" dirty="0" err="1" smtClean="0"/>
              <a:t>rancangan</a:t>
            </a:r>
            <a:r>
              <a:rPr lang="en-GB" sz="2600" dirty="0" smtClean="0"/>
              <a:t> </a:t>
            </a:r>
            <a:r>
              <a:rPr lang="en-GB" sz="2600" dirty="0" err="1" smtClean="0"/>
              <a:t>untuk</a:t>
            </a:r>
            <a:r>
              <a:rPr lang="en-GB" sz="2600" dirty="0" smtClean="0"/>
              <a:t> </a:t>
            </a:r>
            <a:r>
              <a:rPr lang="en-GB" sz="2600" dirty="0" err="1" smtClean="0"/>
              <a:t>ruang</a:t>
            </a:r>
            <a:r>
              <a:rPr lang="en-GB" sz="2600" dirty="0" smtClean="0"/>
              <a:t> </a:t>
            </a:r>
            <a:r>
              <a:rPr lang="en-GB" sz="2600" dirty="0" err="1" smtClean="0"/>
              <a:t>kerja</a:t>
            </a:r>
            <a:r>
              <a:rPr lang="en-GB" sz="2600" dirty="0" smtClean="0"/>
              <a:t>, toilet, </a:t>
            </a:r>
            <a:r>
              <a:rPr lang="en-GB" sz="2600" dirty="0" err="1" smtClean="0"/>
              <a:t>tempat</a:t>
            </a:r>
            <a:r>
              <a:rPr lang="en-GB" sz="2600" dirty="0" smtClean="0"/>
              <a:t> </a:t>
            </a:r>
            <a:r>
              <a:rPr lang="en-GB" sz="2600" dirty="0" err="1" smtClean="0"/>
              <a:t>parkir</a:t>
            </a:r>
            <a:r>
              <a:rPr lang="en-GB" sz="2600" dirty="0" smtClean="0"/>
              <a:t>, </a:t>
            </a:r>
            <a:r>
              <a:rPr lang="en-GB" sz="2600" dirty="0" err="1" smtClean="0"/>
              <a:t>dsb</a:t>
            </a:r>
            <a:r>
              <a:rPr lang="en-GB" sz="2600" dirty="0" smtClean="0"/>
              <a:t>. Akan </a:t>
            </a:r>
            <a:r>
              <a:rPr lang="en-GB" sz="2600" dirty="0" err="1" smtClean="0"/>
              <a:t>tetapi</a:t>
            </a:r>
            <a:r>
              <a:rPr lang="en-GB" sz="2600" dirty="0" smtClean="0"/>
              <a:t> </a:t>
            </a:r>
            <a:r>
              <a:rPr lang="en-GB" sz="2600" dirty="0" err="1" smtClean="0"/>
              <a:t>tak</a:t>
            </a:r>
            <a:r>
              <a:rPr lang="en-GB" sz="2600" dirty="0" smtClean="0"/>
              <a:t> </a:t>
            </a:r>
            <a:r>
              <a:rPr lang="en-GB" sz="2600" dirty="0" err="1" smtClean="0"/>
              <a:t>satu</a:t>
            </a:r>
            <a:r>
              <a:rPr lang="en-GB" sz="2600" dirty="0" smtClean="0"/>
              <a:t> pun </a:t>
            </a:r>
            <a:r>
              <a:rPr lang="en-GB" sz="2600" dirty="0" err="1" smtClean="0"/>
              <a:t>dari</a:t>
            </a:r>
            <a:r>
              <a:rPr lang="en-GB" sz="2600" dirty="0" smtClean="0"/>
              <a:t> </a:t>
            </a:r>
            <a:r>
              <a:rPr lang="en-GB" sz="2600" dirty="0" err="1" smtClean="0"/>
              <a:t>ruang</a:t>
            </a:r>
            <a:r>
              <a:rPr lang="en-GB" sz="2600" dirty="0" smtClean="0"/>
              <a:t>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 yang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digunakan</a:t>
            </a:r>
            <a:r>
              <a:rPr lang="en-GB" sz="2600" dirty="0" smtClean="0"/>
              <a:t> </a:t>
            </a:r>
            <a:r>
              <a:rPr lang="en-GB" sz="2600" dirty="0" err="1" smtClean="0"/>
              <a:t>sebelum</a:t>
            </a:r>
            <a:r>
              <a:rPr lang="en-GB" sz="2600" dirty="0" smtClean="0"/>
              <a:t> </a:t>
            </a:r>
            <a:r>
              <a:rPr lang="en-GB" sz="2600" dirty="0" err="1" smtClean="0"/>
              <a:t>gedungnya</a:t>
            </a:r>
            <a:r>
              <a:rPr lang="en-GB" sz="2600" dirty="0" smtClean="0"/>
              <a:t> </a:t>
            </a:r>
            <a:r>
              <a:rPr lang="en-GB" sz="2600" dirty="0" err="1" smtClean="0"/>
              <a:t>dibangun</a:t>
            </a:r>
            <a:r>
              <a:rPr lang="en-GB" sz="2600" dirty="0" smtClean="0"/>
              <a:t>. </a:t>
            </a:r>
            <a:r>
              <a:rPr lang="en-GB" sz="2600" dirty="0" err="1" smtClean="0"/>
              <a:t>Tetapi</a:t>
            </a:r>
            <a:r>
              <a:rPr lang="en-GB" sz="2600" dirty="0" smtClean="0"/>
              <a:t> sang </a:t>
            </a:r>
            <a:r>
              <a:rPr lang="en-GB" sz="2600" dirty="0" err="1" smtClean="0"/>
              <a:t>arsitek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menjelaskan</a:t>
            </a:r>
            <a:r>
              <a:rPr lang="en-GB" sz="2600" dirty="0" smtClean="0"/>
              <a:t> </a:t>
            </a:r>
            <a:r>
              <a:rPr lang="en-GB" sz="2600" dirty="0" err="1" smtClean="0"/>
              <a:t>tentang</a:t>
            </a:r>
            <a:r>
              <a:rPr lang="en-GB" sz="2600" dirty="0" smtClean="0"/>
              <a:t> : </a:t>
            </a:r>
            <a:r>
              <a:rPr lang="en-GB" sz="2600" dirty="0" err="1" smtClean="0"/>
              <a:t>berapa</a:t>
            </a:r>
            <a:r>
              <a:rPr lang="en-GB" sz="2600" dirty="0" smtClean="0"/>
              <a:t> </a:t>
            </a:r>
            <a:r>
              <a:rPr lang="en-GB" sz="2600" dirty="0" err="1" smtClean="0"/>
              <a:t>banyak</a:t>
            </a:r>
            <a:r>
              <a:rPr lang="en-GB" sz="2600" dirty="0" smtClean="0"/>
              <a:t> </a:t>
            </a:r>
            <a:r>
              <a:rPr lang="en-GB" sz="2600" dirty="0" err="1" smtClean="0"/>
              <a:t>kamarnya</a:t>
            </a:r>
            <a:r>
              <a:rPr lang="en-GB" sz="2600" dirty="0" smtClean="0"/>
              <a:t>, </a:t>
            </a:r>
            <a:r>
              <a:rPr lang="en-GB" sz="2600" dirty="0" err="1" smtClean="0"/>
              <a:t>seberapa</a:t>
            </a:r>
            <a:r>
              <a:rPr lang="en-GB" sz="2600" dirty="0" smtClean="0"/>
              <a:t> </a:t>
            </a:r>
            <a:r>
              <a:rPr lang="en-GB" sz="2600" dirty="0" err="1" smtClean="0"/>
              <a:t>luas</a:t>
            </a:r>
            <a:r>
              <a:rPr lang="en-GB" sz="2600" dirty="0" smtClean="0"/>
              <a:t> </a:t>
            </a:r>
            <a:r>
              <a:rPr lang="en-GB" sz="2600" dirty="0" err="1" smtClean="0"/>
              <a:t>gedungnya</a:t>
            </a:r>
            <a:r>
              <a:rPr lang="en-GB" sz="2600" dirty="0" smtClean="0"/>
              <a:t>, </a:t>
            </a:r>
            <a:r>
              <a:rPr lang="en-GB" sz="2600" dirty="0" err="1" smtClean="0"/>
              <a:t>tinggi</a:t>
            </a:r>
            <a:r>
              <a:rPr lang="en-GB" sz="2600" dirty="0" smtClean="0"/>
              <a:t> </a:t>
            </a:r>
            <a:r>
              <a:rPr lang="en-GB" sz="2600" dirty="0" err="1" smtClean="0"/>
              <a:t>gedungnya</a:t>
            </a:r>
            <a:r>
              <a:rPr lang="en-GB" sz="2600" dirty="0" smtClean="0"/>
              <a:t>, </a:t>
            </a:r>
            <a:r>
              <a:rPr lang="en-GB" sz="2600" dirty="0" err="1" smtClean="0"/>
              <a:t>dsb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1251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smtClean="0"/>
              <a:t>Method yang </a:t>
            </a:r>
            <a:r>
              <a:rPr lang="en-GB" sz="2600" dirty="0" err="1" smtClean="0"/>
              <a:t>dideklarasikan</a:t>
            </a:r>
            <a:r>
              <a:rPr lang="en-GB" sz="2600" dirty="0" smtClean="0"/>
              <a:t> </a:t>
            </a:r>
            <a:r>
              <a:rPr lang="en-GB" sz="2600" dirty="0" err="1" smtClean="0"/>
              <a:t>sebagai</a:t>
            </a:r>
            <a:r>
              <a:rPr lang="en-GB" sz="2600" dirty="0" smtClean="0"/>
              <a:t> </a:t>
            </a:r>
            <a:r>
              <a:rPr lang="en-GB" sz="2600" b="1" dirty="0" smtClean="0"/>
              <a:t>static</a:t>
            </a:r>
            <a:r>
              <a:rPr lang="en-GB" sz="2600" dirty="0" smtClean="0"/>
              <a:t> </a:t>
            </a:r>
            <a:r>
              <a:rPr lang="en-GB" sz="2600" dirty="0" err="1" smtClean="0"/>
              <a:t>memiliki</a:t>
            </a:r>
            <a:r>
              <a:rPr lang="en-GB" sz="2600" dirty="0" smtClean="0"/>
              <a:t> </a:t>
            </a:r>
            <a:r>
              <a:rPr lang="en-GB" sz="2600" dirty="0" err="1" smtClean="0"/>
              <a:t>aturan</a:t>
            </a:r>
            <a:r>
              <a:rPr lang="en-GB" sz="2600" dirty="0" smtClean="0"/>
              <a:t> </a:t>
            </a:r>
            <a:r>
              <a:rPr lang="en-GB" sz="2600" dirty="0" err="1" smtClean="0"/>
              <a:t>sebagai</a:t>
            </a:r>
            <a:r>
              <a:rPr lang="en-GB" sz="2600" dirty="0" smtClean="0"/>
              <a:t> </a:t>
            </a:r>
            <a:r>
              <a:rPr lang="en-GB" sz="2600" dirty="0" err="1" smtClean="0"/>
              <a:t>berikut</a:t>
            </a:r>
            <a:r>
              <a:rPr lang="en-GB" sz="2600" dirty="0" smtClean="0"/>
              <a:t> :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dipanggil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method lain yang </a:t>
            </a:r>
            <a:r>
              <a:rPr lang="en-GB" sz="2600" dirty="0" err="1" smtClean="0"/>
              <a:t>juga</a:t>
            </a:r>
            <a:r>
              <a:rPr lang="en-GB" sz="2600" dirty="0" smtClean="0"/>
              <a:t>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b="1" dirty="0" smtClean="0"/>
              <a:t>static method</a:t>
            </a:r>
            <a:r>
              <a:rPr lang="en-GB" sz="2600" dirty="0" smtClean="0"/>
              <a:t>.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mengakses</a:t>
            </a:r>
            <a:r>
              <a:rPr lang="en-GB" sz="2600" dirty="0" smtClean="0"/>
              <a:t> </a:t>
            </a:r>
            <a:r>
              <a:rPr lang="en-GB" sz="2600" b="1" dirty="0" err="1" smtClean="0"/>
              <a:t>atribut</a:t>
            </a:r>
            <a:r>
              <a:rPr lang="en-GB" sz="2600" b="1" dirty="0" smtClean="0"/>
              <a:t> static</a:t>
            </a:r>
            <a:r>
              <a:rPr lang="en-GB" sz="2600" dirty="0" smtClean="0"/>
              <a:t>.</a:t>
            </a:r>
            <a:endParaRPr lang="en-GB" sz="2600" b="1" dirty="0" smtClean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dapat</a:t>
            </a:r>
            <a:r>
              <a:rPr lang="en-GB" sz="2600" dirty="0" smtClean="0"/>
              <a:t> </a:t>
            </a:r>
            <a:r>
              <a:rPr lang="en-GB" sz="2600" dirty="0" err="1" smtClean="0"/>
              <a:t>menggunakan</a:t>
            </a:r>
            <a:r>
              <a:rPr lang="en-GB" sz="2600" dirty="0" smtClean="0"/>
              <a:t> keyword this </a:t>
            </a:r>
            <a:r>
              <a:rPr lang="en-GB" sz="2600" dirty="0" err="1" smtClean="0"/>
              <a:t>dan</a:t>
            </a:r>
            <a:r>
              <a:rPr lang="en-GB" sz="2600" dirty="0" smtClean="0"/>
              <a:t> super, </a:t>
            </a:r>
            <a:r>
              <a:rPr lang="en-GB" sz="2600" dirty="0" err="1" smtClean="0"/>
              <a:t>karena</a:t>
            </a:r>
            <a:r>
              <a:rPr lang="en-GB" sz="2600" dirty="0" smtClean="0"/>
              <a:t> </a:t>
            </a:r>
            <a:r>
              <a:rPr lang="en-GB" sz="2600" dirty="0" err="1" smtClean="0"/>
              <a:t>kedua</a:t>
            </a:r>
            <a:r>
              <a:rPr lang="en-GB" sz="2600" dirty="0" smtClean="0"/>
              <a:t> keyword </a:t>
            </a:r>
            <a:r>
              <a:rPr lang="en-GB" sz="2600" dirty="0" err="1" smtClean="0"/>
              <a:t>ini</a:t>
            </a:r>
            <a:r>
              <a:rPr lang="en-GB" sz="2600" dirty="0" smtClean="0"/>
              <a:t> </a:t>
            </a:r>
            <a:r>
              <a:rPr lang="en-GB" sz="2600" dirty="0" err="1" smtClean="0"/>
              <a:t>menunjuk</a:t>
            </a:r>
            <a:r>
              <a:rPr lang="en-GB" sz="2600" dirty="0" smtClean="0"/>
              <a:t> </a:t>
            </a:r>
            <a:r>
              <a:rPr lang="en-GB" sz="2600" dirty="0" err="1" smtClean="0"/>
              <a:t>ke</a:t>
            </a:r>
            <a:r>
              <a:rPr lang="en-GB" sz="2600" dirty="0" smtClean="0"/>
              <a:t> </a:t>
            </a:r>
            <a:r>
              <a:rPr lang="en-GB" sz="2600" dirty="0" err="1" smtClean="0"/>
              <a:t>suatu</a:t>
            </a:r>
            <a:r>
              <a:rPr lang="en-GB" sz="2600" dirty="0" smtClean="0"/>
              <a:t> instance </a:t>
            </a:r>
            <a:r>
              <a:rPr lang="en-GB" sz="2600" dirty="0" err="1" smtClean="0"/>
              <a:t>tertentu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238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static(1)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class </a:t>
            </a:r>
            <a:r>
              <a:rPr lang="en-GB" sz="2600" b="1" dirty="0" err="1"/>
              <a:t>StaticKelas</a:t>
            </a:r>
            <a:r>
              <a:rPr lang="en-GB" sz="26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static </a:t>
            </a:r>
            <a:r>
              <a:rPr lang="en-GB" sz="2600" b="1" dirty="0" err="1"/>
              <a:t>int</a:t>
            </a:r>
            <a:r>
              <a:rPr lang="en-GB" sz="2600" b="1" dirty="0"/>
              <a:t> x;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static </a:t>
            </a:r>
            <a:r>
              <a:rPr lang="en-GB" sz="2600" b="1" dirty="0" err="1"/>
              <a:t>int</a:t>
            </a:r>
            <a:r>
              <a:rPr lang="en-GB" sz="2600" b="1" dirty="0"/>
              <a:t> y;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public static void </a:t>
            </a:r>
            <a:r>
              <a:rPr lang="en-GB" sz="2600" b="1" dirty="0" err="1"/>
              <a:t>ubahNilai</a:t>
            </a:r>
            <a:r>
              <a:rPr lang="en-GB" sz="26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x = 5;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y = 10;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874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static(2)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class </a:t>
            </a:r>
            <a:r>
              <a:rPr lang="en-GB" sz="2600" b="1" dirty="0" err="1"/>
              <a:t>StaticDemo</a:t>
            </a:r>
            <a:r>
              <a:rPr lang="en-GB" sz="2600" b="1" dirty="0"/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public static void main(String[] </a:t>
            </a:r>
            <a:r>
              <a:rPr lang="en-GB" sz="2600" b="1" dirty="0" err="1"/>
              <a:t>args</a:t>
            </a:r>
            <a:r>
              <a:rPr lang="en-GB" sz="2600" b="1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StaticKelas</a:t>
            </a:r>
            <a:r>
              <a:rPr lang="en-GB" sz="2600" b="1" dirty="0"/>
              <a:t> a = new </a:t>
            </a:r>
            <a:r>
              <a:rPr lang="en-GB" sz="2600" b="1" dirty="0" err="1"/>
              <a:t>StaticKelas</a:t>
            </a:r>
            <a:r>
              <a:rPr lang="en-GB" sz="26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StaticKelas</a:t>
            </a:r>
            <a:r>
              <a:rPr lang="en-GB" sz="2600" b="1" dirty="0"/>
              <a:t> b = new </a:t>
            </a:r>
            <a:r>
              <a:rPr lang="en-GB" sz="2600" b="1" dirty="0" err="1"/>
              <a:t>StaticKelas</a:t>
            </a:r>
            <a:r>
              <a:rPr lang="en-GB" sz="26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StaticKelas.ubahNilai</a:t>
            </a:r>
            <a:r>
              <a:rPr lang="en-GB" sz="2600" b="1" dirty="0"/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System.out.println</a:t>
            </a:r>
            <a:r>
              <a:rPr lang="en-GB" sz="2600" b="1" dirty="0"/>
              <a:t>("</a:t>
            </a:r>
            <a:r>
              <a:rPr lang="en-GB" sz="2600" b="1" dirty="0" err="1"/>
              <a:t>Nilai</a:t>
            </a:r>
            <a:r>
              <a:rPr lang="en-GB" sz="2600" b="1" dirty="0"/>
              <a:t> x : "+ </a:t>
            </a:r>
            <a:r>
              <a:rPr lang="en-GB" sz="2600" b="1" dirty="0" err="1"/>
              <a:t>a.x</a:t>
            </a:r>
            <a:r>
              <a:rPr lang="en-GB" sz="26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System.out.println</a:t>
            </a:r>
            <a:r>
              <a:rPr lang="en-GB" sz="2600" b="1" dirty="0"/>
              <a:t>("</a:t>
            </a:r>
            <a:r>
              <a:rPr lang="en-GB" sz="2600" b="1" dirty="0" err="1"/>
              <a:t>Nilai</a:t>
            </a:r>
            <a:r>
              <a:rPr lang="en-GB" sz="2600" b="1" dirty="0"/>
              <a:t> y : "+ </a:t>
            </a:r>
            <a:r>
              <a:rPr lang="en-GB" sz="2600" b="1" dirty="0" err="1"/>
              <a:t>a.y</a:t>
            </a:r>
            <a:r>
              <a:rPr lang="en-GB" sz="26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smtClean="0"/>
              <a:t>//</a:t>
            </a:r>
            <a:r>
              <a:rPr lang="en-GB" sz="2600" b="1" dirty="0" err="1" smtClean="0"/>
              <a:t>bersambung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274406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static(3)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</a:t>
            </a:r>
            <a:r>
              <a:rPr lang="en-GB" sz="2600" b="1" dirty="0" smtClean="0"/>
              <a:t>   </a:t>
            </a:r>
            <a:r>
              <a:rPr lang="en-GB" sz="2600" b="1" dirty="0" err="1" smtClean="0"/>
              <a:t>b.x</a:t>
            </a:r>
            <a:r>
              <a:rPr lang="en-GB" sz="2600" b="1" dirty="0" smtClean="0"/>
              <a:t> </a:t>
            </a:r>
            <a:r>
              <a:rPr lang="en-GB" sz="2600" b="1" dirty="0"/>
              <a:t>= 7;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b.y</a:t>
            </a:r>
            <a:r>
              <a:rPr lang="en-GB" sz="2600" b="1" dirty="0"/>
              <a:t> = 8;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System.out.println</a:t>
            </a:r>
            <a:r>
              <a:rPr lang="en-GB" sz="2600" b="1" dirty="0"/>
              <a:t>("</a:t>
            </a:r>
            <a:r>
              <a:rPr lang="en-GB" sz="2600" b="1" dirty="0" err="1"/>
              <a:t>Nilai</a:t>
            </a:r>
            <a:r>
              <a:rPr lang="en-GB" sz="2600" b="1" dirty="0"/>
              <a:t> x : "+ </a:t>
            </a:r>
            <a:r>
              <a:rPr lang="en-GB" sz="2600" b="1" dirty="0" err="1"/>
              <a:t>a.x</a:t>
            </a:r>
            <a:r>
              <a:rPr lang="en-GB" sz="26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System.out.println</a:t>
            </a:r>
            <a:r>
              <a:rPr lang="en-GB" sz="2600" b="1" dirty="0"/>
              <a:t>("</a:t>
            </a:r>
            <a:r>
              <a:rPr lang="en-GB" sz="2600" b="1" dirty="0" err="1"/>
              <a:t>Nilai</a:t>
            </a:r>
            <a:r>
              <a:rPr lang="en-GB" sz="2600" b="1" dirty="0"/>
              <a:t> y : "+ </a:t>
            </a:r>
            <a:r>
              <a:rPr lang="en-GB" sz="2600" b="1" dirty="0" err="1"/>
              <a:t>a.y</a:t>
            </a:r>
            <a:r>
              <a:rPr lang="en-GB" sz="26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StaticKelas.x</a:t>
            </a:r>
            <a:r>
              <a:rPr lang="en-GB" sz="2600" b="1" dirty="0"/>
              <a:t> = 10;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StaticKelas.y</a:t>
            </a:r>
            <a:r>
              <a:rPr lang="en-GB" sz="2600" b="1" dirty="0"/>
              <a:t> = 13;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System.out.println</a:t>
            </a:r>
            <a:r>
              <a:rPr lang="en-GB" sz="2600" b="1" dirty="0"/>
              <a:t>("</a:t>
            </a:r>
            <a:r>
              <a:rPr lang="en-GB" sz="2600" b="1" dirty="0" err="1"/>
              <a:t>Nilai</a:t>
            </a:r>
            <a:r>
              <a:rPr lang="en-GB" sz="2600" b="1" dirty="0"/>
              <a:t> x : "+ </a:t>
            </a:r>
            <a:r>
              <a:rPr lang="en-GB" sz="2600" b="1" dirty="0" err="1"/>
              <a:t>a.x</a:t>
            </a:r>
            <a:r>
              <a:rPr lang="en-GB" sz="26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  </a:t>
            </a:r>
            <a:r>
              <a:rPr lang="en-GB" sz="2600" b="1" dirty="0" err="1"/>
              <a:t>System.out.println</a:t>
            </a:r>
            <a:r>
              <a:rPr lang="en-GB" sz="2600" b="1" dirty="0"/>
              <a:t>("</a:t>
            </a:r>
            <a:r>
              <a:rPr lang="en-GB" sz="2600" b="1" dirty="0" err="1"/>
              <a:t>Nilai</a:t>
            </a:r>
            <a:r>
              <a:rPr lang="en-GB" sz="2600" b="1" dirty="0"/>
              <a:t> y : "+ </a:t>
            </a:r>
            <a:r>
              <a:rPr lang="en-GB" sz="2600" b="1" dirty="0" err="1"/>
              <a:t>a.y</a:t>
            </a:r>
            <a:r>
              <a:rPr lang="en-GB" sz="26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65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static(4)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29" y="1828800"/>
            <a:ext cx="815634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517</TotalTime>
  <Words>620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MENGENAL KEYWORD this, static, final</vt:lpstr>
      <vt:lpstr>Menggunakan Referensi this</vt:lpstr>
      <vt:lpstr>Penggunaan Keyword static(1)</vt:lpstr>
      <vt:lpstr>Penggunaan Keyword static(2)</vt:lpstr>
      <vt:lpstr>Penggunaan Keyword static(3)</vt:lpstr>
      <vt:lpstr>Contoh Penggunaan static(1)</vt:lpstr>
      <vt:lpstr>Contoh Penggunaan static(2)</vt:lpstr>
      <vt:lpstr>Contoh Penggunaan static(3)</vt:lpstr>
      <vt:lpstr>Contoh Penggunaan static(4)</vt:lpstr>
      <vt:lpstr>Mengenal Keyword final</vt:lpstr>
      <vt:lpstr>Keyword final di atribute</vt:lpstr>
      <vt:lpstr>Contoh Penggunaan atribute final(1)</vt:lpstr>
      <vt:lpstr>Contoh Penggunaan atribute final(2)</vt:lpstr>
      <vt:lpstr>Contoh Penggunaan atribute final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KEYWORD this, static, final</dc:title>
  <dc:creator>Phantom Assassin</dc:creator>
  <cp:lastModifiedBy>KOMPUTER ES-I</cp:lastModifiedBy>
  <cp:revision>134</cp:revision>
  <dcterms:created xsi:type="dcterms:W3CDTF">2011-11-22T08:58:01Z</dcterms:created>
  <dcterms:modified xsi:type="dcterms:W3CDTF">2013-03-20T07:36:00Z</dcterms:modified>
</cp:coreProperties>
</file>