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DA33C2-A44E-412B-B0A7-2B76BB92F90E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2D8BAB-DD97-4291-A8B0-28E79C80571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DETEKSI MASALAH SISTEM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Information </a:t>
            </a:r>
            <a:r>
              <a:rPr lang="en-US" b="1" dirty="0"/>
              <a:t>systems backlog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pemasukan</a:t>
            </a:r>
            <a:r>
              <a:rPr lang="en-US" dirty="0" smtClean="0"/>
              <a:t> data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(posted) </a:t>
            </a:r>
            <a:r>
              <a:rPr lang="en-US" dirty="0" err="1"/>
              <a:t>ke</a:t>
            </a:r>
            <a:r>
              <a:rPr lang="en-US" dirty="0"/>
              <a:t> record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berikutnya</a:t>
            </a:r>
            <a:endParaRPr lang="en-US" dirty="0" smtClean="0"/>
          </a:p>
          <a:p>
            <a:r>
              <a:rPr lang="en-US" dirty="0" smtClean="0"/>
              <a:t>5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tumpukan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:</a:t>
            </a:r>
          </a:p>
          <a:p>
            <a:pPr marL="1371600" lvl="2" indent="-457200">
              <a:buAutoNum type="arabicPeriod"/>
            </a:pPr>
            <a:r>
              <a:rPr lang="en-US" dirty="0" smtClean="0"/>
              <a:t>Volume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(transaction volume increase).</a:t>
            </a:r>
          </a:p>
          <a:p>
            <a:pPr marL="1371600" lvl="2" indent="-457200"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(decreasing performance).</a:t>
            </a:r>
          </a:p>
          <a:p>
            <a:pPr marL="1371600" lvl="2" indent="-457200">
              <a:buAutoNum type="arabicPeriod"/>
            </a:pPr>
            <a:r>
              <a:rPr lang="en-US" dirty="0" err="1" smtClean="0"/>
              <a:t>Pergantian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(employee turnover).</a:t>
            </a:r>
          </a:p>
          <a:p>
            <a:pPr marL="1371600" lvl="2" indent="-457200">
              <a:buAutoNum type="arabicPeriod"/>
            </a:pPr>
            <a:r>
              <a:rPr lang="en-US" dirty="0" smtClean="0"/>
              <a:t> System downtime.</a:t>
            </a:r>
          </a:p>
          <a:p>
            <a:pPr marL="1371600" lvl="2" indent="-457200">
              <a:buAutoNum type="arabicPeriod"/>
            </a:pPr>
            <a:r>
              <a:rPr lang="en-US" dirty="0" smtClean="0"/>
              <a:t>Transaction </a:t>
            </a:r>
            <a:r>
              <a:rPr lang="en-US" dirty="0"/>
              <a:t>variances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112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Backlogs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Menumpuknya</a:t>
            </a:r>
            <a:r>
              <a:rPr lang="en-US" dirty="0" smtClean="0"/>
              <a:t> </a:t>
            </a:r>
            <a:r>
              <a:rPr lang="en-US" dirty="0" err="1" smtClean="0"/>
              <a:t>rekord-rekord</a:t>
            </a:r>
            <a:r>
              <a:rPr lang="en-US" dirty="0" smtClean="0"/>
              <a:t> (lack of record currency). </a:t>
            </a:r>
          </a:p>
          <a:p>
            <a:pPr lvl="1"/>
            <a:r>
              <a:rPr lang="en-US" dirty="0" err="1" smtClean="0"/>
              <a:t>Kenaikan</a:t>
            </a:r>
            <a:r>
              <a:rPr lang="en-US" dirty="0" smtClean="0"/>
              <a:t> rata-rata </a:t>
            </a:r>
            <a:r>
              <a:rPr lang="en-US" dirty="0" err="1" smtClean="0"/>
              <a:t>kesalahan</a:t>
            </a:r>
            <a:r>
              <a:rPr lang="en-US" dirty="0" smtClean="0"/>
              <a:t> (increased error rates). </a:t>
            </a:r>
          </a:p>
          <a:p>
            <a:pPr lvl="1"/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(increased costs). </a:t>
            </a:r>
          </a:p>
          <a:p>
            <a:pPr lvl="1"/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pergantian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(increased employee turnover).</a:t>
            </a:r>
          </a:p>
          <a:p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Keluhan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(user complaints).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top </a:t>
            </a:r>
            <a:r>
              <a:rPr lang="en-US" dirty="0" err="1" smtClean="0"/>
              <a:t>manajemen</a:t>
            </a:r>
            <a:r>
              <a:rPr lang="en-US" dirty="0" smtClean="0"/>
              <a:t> (top management concerns)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Penunjuk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(scouting)</a:t>
            </a:r>
          </a:p>
          <a:p>
            <a:pPr lvl="1"/>
            <a:r>
              <a:rPr lang="en-US" dirty="0" err="1" smtClean="0"/>
              <a:t>Pengawas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(user surveys)</a:t>
            </a:r>
          </a:p>
          <a:p>
            <a:pPr lvl="1"/>
            <a:r>
              <a:rPr lang="en-US" dirty="0" err="1" smtClean="0"/>
              <a:t>Pengawas</a:t>
            </a:r>
            <a:r>
              <a:rPr lang="en-US" dirty="0" smtClean="0"/>
              <a:t> (audits)</a:t>
            </a:r>
          </a:p>
          <a:p>
            <a:pPr lvl="1"/>
            <a:r>
              <a:rPr lang="en-US" dirty="0" err="1" smtClean="0"/>
              <a:t>Pengukur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(performance measurement systems). 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Laporan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r>
              <a:rPr lang="en-US" dirty="0" err="1" smtClean="0"/>
              <a:t>Analis</a:t>
            </a:r>
            <a:r>
              <a:rPr lang="en-US" dirty="0" smtClean="0"/>
              <a:t>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mencakup</a:t>
            </a:r>
            <a:r>
              <a:rPr lang="en-US" dirty="0" smtClean="0"/>
              <a:t> 4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Source,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endParaRPr lang="en-US" dirty="0" smtClean="0"/>
          </a:p>
          <a:p>
            <a:pPr lvl="1"/>
            <a:r>
              <a:rPr lang="en-US" dirty="0" smtClean="0"/>
              <a:t>Nature,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lvl="1"/>
            <a:r>
              <a:rPr lang="en-US" dirty="0" smtClean="0"/>
              <a:t>Detailed analysis,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(problem    nature)</a:t>
            </a:r>
          </a:p>
          <a:p>
            <a:pPr lvl="1"/>
            <a:r>
              <a:rPr lang="en-US" dirty="0" smtClean="0"/>
              <a:t>Recommendation, </a:t>
            </a:r>
            <a:r>
              <a:rPr lang="en-US" dirty="0" err="1" smtClean="0"/>
              <a:t>sejauh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recommendations</a:t>
            </a:r>
          </a:p>
          <a:p>
            <a:pPr lvl="1"/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endParaRPr lang="en-US" dirty="0" smtClean="0"/>
          </a:p>
          <a:p>
            <a:pPr lvl="1"/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pPr lvl="1"/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/>
              <a:t>serius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smtClean="0"/>
              <a:t>detail</a:t>
            </a:r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Rekomendasi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   </a:t>
            </a:r>
            <a:r>
              <a:rPr lang="en-US" dirty="0" err="1" smtClean="0"/>
              <a:t>dari</a:t>
            </a:r>
            <a:r>
              <a:rPr lang="en-US" dirty="0" smtClean="0"/>
              <a:t> system development life cycle (SDLC) . </a:t>
            </a:r>
            <a:r>
              <a:rPr lang="en-US" dirty="0" err="1" smtClean="0"/>
              <a:t>Analisis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diganti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  Martin, Merle P., Analysis And Design of Business Information </a:t>
            </a:r>
            <a:r>
              <a:rPr lang="en-US" dirty="0" err="1" smtClean="0"/>
              <a:t>Sytems</a:t>
            </a:r>
            <a:r>
              <a:rPr lang="en-US" dirty="0" smtClean="0"/>
              <a:t>,      Macmillan Publishing Company, New York, 1991.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 </a:t>
            </a:r>
            <a:r>
              <a:rPr lang="en-US" b="1" dirty="0" err="1"/>
              <a:t>Permasalahan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a. </a:t>
            </a:r>
            <a:r>
              <a:rPr lang="en-US" dirty="0" err="1" smtClean="0"/>
              <a:t>Waktu</a:t>
            </a:r>
            <a:r>
              <a:rPr lang="en-US" dirty="0" smtClean="0"/>
              <a:t> (overtime).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b.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berubah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c.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berhungan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92500"/>
          </a:bodyPr>
          <a:lstStyle/>
          <a:p>
            <a:r>
              <a:rPr lang="en-US" b="1" dirty="0" err="1"/>
              <a:t>Relevansi</a:t>
            </a:r>
            <a:r>
              <a:rPr lang="en-US" b="1" dirty="0"/>
              <a:t> (relevancy)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(SI)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/>
              <a:t>managemen</a:t>
            </a:r>
            <a:r>
              <a:rPr lang="en-US" dirty="0"/>
              <a:t> </a:t>
            </a:r>
            <a:r>
              <a:rPr lang="en-US" dirty="0" err="1"/>
              <a:t>ditingkat</a:t>
            </a:r>
            <a:r>
              <a:rPr lang="en-US" dirty="0"/>
              <a:t> </a:t>
            </a:r>
            <a:r>
              <a:rPr lang="en-US" dirty="0" err="1" smtClean="0"/>
              <a:t>operasional</a:t>
            </a:r>
            <a:r>
              <a:rPr lang="en-US" dirty="0"/>
              <a:t>, </a:t>
            </a:r>
            <a:r>
              <a:rPr lang="en-US" dirty="0" err="1"/>
              <a:t>taktis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strategik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relevan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</a:p>
          <a:p>
            <a:pPr lvl="1"/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isinya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 </a:t>
            </a:r>
          </a:p>
          <a:p>
            <a:pPr lvl="1"/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menerimanya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SI. </a:t>
            </a:r>
          </a:p>
          <a:p>
            <a:pPr lvl="1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/</a:t>
            </a:r>
            <a:r>
              <a:rPr lang="en-US" dirty="0" err="1" smtClean="0"/>
              <a:t>dibutuhkan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Bertumpuknya</a:t>
            </a:r>
            <a:r>
              <a:rPr lang="en-US" dirty="0" smtClean="0"/>
              <a:t> </a:t>
            </a:r>
            <a:r>
              <a:rPr lang="en-US" dirty="0" err="1" smtClean="0"/>
              <a:t>keluhan-keluhan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disebarluaskan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Kelengkapan</a:t>
            </a:r>
            <a:r>
              <a:rPr lang="en-US" b="1" dirty="0"/>
              <a:t> (</a:t>
            </a:r>
            <a:r>
              <a:rPr lang="en-US" b="1" dirty="0" smtClean="0"/>
              <a:t>completeness)</a:t>
            </a:r>
          </a:p>
          <a:p>
            <a:pPr lvl="1"/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95% </a:t>
            </a:r>
            <a:r>
              <a:rPr lang="en-US" dirty="0" err="1" smtClean="0"/>
              <a:t>keakuratan</a:t>
            </a:r>
            <a:r>
              <a:rPr lang="en-US" dirty="0" smtClean="0"/>
              <a:t> data,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80%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ketidaklengkapan</a:t>
            </a:r>
            <a:r>
              <a:rPr lang="en-US" dirty="0"/>
              <a:t> (incompleteness</a:t>
            </a:r>
            <a:r>
              <a:rPr lang="en-US" dirty="0" smtClean="0"/>
              <a:t>) :</a:t>
            </a:r>
          </a:p>
          <a:p>
            <a:pPr lvl="1"/>
            <a:r>
              <a:rPr lang="en-US" dirty="0" err="1" smtClean="0"/>
              <a:t>Sebagian</a:t>
            </a:r>
            <a:r>
              <a:rPr lang="en-US" dirty="0" smtClean="0"/>
              <a:t> data </a:t>
            </a:r>
            <a:r>
              <a:rPr lang="en-US" dirty="0" err="1" smtClean="0"/>
              <a:t>dikembalikan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dokumennya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formulirnya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Pengawas</a:t>
            </a:r>
            <a:r>
              <a:rPr lang="en-US" dirty="0" smtClean="0"/>
              <a:t> data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field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kesengajaan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ketidaksengajaan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pemasukan</a:t>
            </a:r>
            <a:r>
              <a:rPr lang="en-US" dirty="0" smtClean="0"/>
              <a:t> data </a:t>
            </a:r>
            <a:r>
              <a:rPr lang="en-US" dirty="0" err="1" smtClean="0"/>
              <a:t>menelepon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mengklarifikasikan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sumber-sumber</a:t>
            </a:r>
            <a:r>
              <a:rPr lang="en-US" dirty="0" smtClean="0"/>
              <a:t> </a:t>
            </a:r>
            <a:r>
              <a:rPr lang="en-US" dirty="0" err="1" smtClean="0"/>
              <a:t>dokumennya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Kebenaran</a:t>
            </a:r>
            <a:r>
              <a:rPr lang="en-US" b="1" dirty="0"/>
              <a:t> (correctness</a:t>
            </a:r>
            <a:r>
              <a:rPr lang="en-US" b="1" dirty="0" smtClean="0"/>
              <a:t>)</a:t>
            </a:r>
          </a:p>
          <a:p>
            <a:pPr marL="742950" lvl="2" indent="-342900"/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keakuratan</a:t>
            </a:r>
            <a:r>
              <a:rPr lang="en-US" dirty="0" smtClean="0"/>
              <a:t>. </a:t>
            </a:r>
            <a:r>
              <a:rPr lang="en-US" dirty="0" err="1" smtClean="0"/>
              <a:t>Semua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field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 </a:t>
            </a:r>
            <a:endParaRPr lang="en-US" b="1" dirty="0" smtClean="0"/>
          </a:p>
          <a:p>
            <a:r>
              <a:rPr lang="en-US" dirty="0" err="1" smtClean="0"/>
              <a:t>Gejala</a:t>
            </a:r>
            <a:r>
              <a:rPr lang="en-US" dirty="0" smtClean="0"/>
              <a:t>-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ketidakbenaran</a:t>
            </a:r>
            <a:endParaRPr lang="en-US" dirty="0" smtClean="0"/>
          </a:p>
          <a:p>
            <a:pPr lvl="1"/>
            <a:r>
              <a:rPr lang="en-US" dirty="0" smtClean="0"/>
              <a:t>Total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kualitasnya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program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 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normal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nasabah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nasabah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ketidakpuasan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Keamanan</a:t>
            </a:r>
            <a:r>
              <a:rPr lang="en-US" b="1" dirty="0"/>
              <a:t> (</a:t>
            </a:r>
            <a:r>
              <a:rPr lang="en-US" b="1" dirty="0" smtClean="0"/>
              <a:t>security)</a:t>
            </a:r>
          </a:p>
          <a:p>
            <a:pPr lvl="1"/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sensitif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dirty="0" err="1"/>
              <a:t>Ketepatan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(timeliness</a:t>
            </a:r>
            <a:r>
              <a:rPr lang="en-US" b="1" dirty="0" smtClean="0"/>
              <a:t>)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ketepatan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lvl="1"/>
            <a:r>
              <a:rPr lang="en-US" dirty="0" err="1" smtClean="0"/>
              <a:t>Keluaran</a:t>
            </a:r>
            <a:r>
              <a:rPr lang="en-US" dirty="0" smtClean="0"/>
              <a:t> (throughput)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penurunan.Troughput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pemasukan</a:t>
            </a:r>
            <a:r>
              <a:rPr lang="en-US" dirty="0" smtClean="0"/>
              <a:t> data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 </a:t>
            </a:r>
            <a:r>
              <a:rPr lang="en-US" dirty="0" err="1" smtClean="0"/>
              <a:t>Keluhan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lambatnya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program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. </a:t>
            </a:r>
            <a:endParaRPr lang="en-US" b="1" dirty="0"/>
          </a:p>
          <a:p>
            <a:endParaRPr lang="en-US" b="1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/>
              <a:t>Ekonomi</a:t>
            </a:r>
            <a:r>
              <a:rPr lang="en-US" b="1" dirty="0"/>
              <a:t> (economy</a:t>
            </a:r>
            <a:r>
              <a:rPr lang="en-US" b="1" dirty="0" smtClean="0"/>
              <a:t>)</a:t>
            </a:r>
          </a:p>
          <a:p>
            <a:pPr lvl="1"/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berjalannya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naik</a:t>
            </a:r>
            <a:endParaRPr lang="en-US" b="1" dirty="0"/>
          </a:p>
          <a:p>
            <a:r>
              <a:rPr lang="en-US" b="1" dirty="0" err="1"/>
              <a:t>Efisiensi</a:t>
            </a:r>
            <a:r>
              <a:rPr lang="en-US" b="1" dirty="0"/>
              <a:t> (</a:t>
            </a:r>
            <a:r>
              <a:rPr lang="en-US" b="1" dirty="0" err="1"/>
              <a:t>eficiency</a:t>
            </a:r>
            <a:r>
              <a:rPr lang="en-US" b="1" dirty="0"/>
              <a:t>)</a:t>
            </a:r>
          </a:p>
          <a:p>
            <a:pPr lvl="1"/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unit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produksinya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$500.000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inventory.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$100.000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Ch : </a:t>
            </a:r>
            <a:r>
              <a:rPr lang="en-US" dirty="0" err="1" smtClean="0"/>
              <a:t>trougput</a:t>
            </a:r>
            <a:r>
              <a:rPr lang="en-US" dirty="0" smtClean="0"/>
              <a:t>/dollar, </a:t>
            </a:r>
            <a:r>
              <a:rPr lang="en-US" dirty="0"/>
              <a:t>errorless </a:t>
            </a:r>
            <a:r>
              <a:rPr lang="en-US" dirty="0" smtClean="0"/>
              <a:t>transaction/hours, </a:t>
            </a:r>
            <a:r>
              <a:rPr lang="en-US" dirty="0"/>
              <a:t>paper costs/transaction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dipercaya</a:t>
            </a:r>
            <a:r>
              <a:rPr lang="en-US" b="1" dirty="0"/>
              <a:t> (reliability)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reliabilitas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Computer downtime,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komputernya</a:t>
            </a:r>
            <a:r>
              <a:rPr lang="en-US" dirty="0" smtClean="0"/>
              <a:t> </a:t>
            </a:r>
            <a:r>
              <a:rPr lang="en-US" dirty="0" err="1" smtClean="0"/>
              <a:t>bagus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 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pergantian</a:t>
            </a:r>
            <a:r>
              <a:rPr lang="en-US" dirty="0" smtClean="0"/>
              <a:t> (turnover),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rata-rata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ditraining</a:t>
            </a:r>
            <a:r>
              <a:rPr lang="en-US" dirty="0" smtClean="0"/>
              <a:t>.  </a:t>
            </a:r>
          </a:p>
          <a:p>
            <a:pPr lvl="1"/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program,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memperkirakan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lama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barangkali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jam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 </a:t>
            </a:r>
            <a:r>
              <a:rPr lang="en-US" dirty="0" err="1" smtClean="0"/>
              <a:t>Biaya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 smtClean="0"/>
              <a:t>varian</a:t>
            </a:r>
            <a:r>
              <a:rPr lang="en-US" dirty="0" smtClean="0"/>
              <a:t> rata-rata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bulannya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Tumpukan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tertunda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ditolak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 Rata-rata </a:t>
            </a:r>
            <a:r>
              <a:rPr lang="en-US" dirty="0" err="1" smtClean="0"/>
              <a:t>kesalahan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rata-rata </a:t>
            </a:r>
            <a:r>
              <a:rPr lang="en-US" dirty="0" err="1" smtClean="0"/>
              <a:t>kesalahan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diprediksi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menguranginya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Kegunaan</a:t>
            </a:r>
            <a:r>
              <a:rPr lang="en-US" b="1" dirty="0"/>
              <a:t> (usability)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kegunaan</a:t>
            </a:r>
            <a:r>
              <a:rPr lang="en-US" dirty="0" smtClean="0"/>
              <a:t> (poor usability) </a:t>
            </a:r>
            <a:r>
              <a:rPr lang="en-US" dirty="0" err="1" smtClean="0"/>
              <a:t>sistem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Lamanya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pemula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Tingginya</a:t>
            </a:r>
            <a:r>
              <a:rPr lang="en-US" dirty="0" smtClean="0"/>
              <a:t> rata-rata </a:t>
            </a:r>
            <a:r>
              <a:rPr lang="en-US" dirty="0" err="1" smtClean="0"/>
              <a:t>kesalahan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Naiknya</a:t>
            </a:r>
            <a:r>
              <a:rPr lang="en-US" dirty="0" smtClean="0"/>
              <a:t> </a:t>
            </a:r>
            <a:r>
              <a:rPr lang="en-US" dirty="0" err="1" smtClean="0"/>
              <a:t>keluhan-keluhan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. </a:t>
            </a:r>
          </a:p>
          <a:p>
            <a:pPr lvl="1"/>
            <a:r>
              <a:rPr lang="en-US" dirty="0" err="1" smtClean="0"/>
              <a:t>Naiknya</a:t>
            </a:r>
            <a:r>
              <a:rPr lang="en-US" dirty="0" smtClean="0"/>
              <a:t> </a:t>
            </a:r>
            <a:r>
              <a:rPr lang="en-US" dirty="0" err="1" smtClean="0"/>
              <a:t>kemangkiran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486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DETEKSI MASALAH SISTEM</vt:lpstr>
      <vt:lpstr>  Permasalahan Sistem </vt:lpstr>
      <vt:lpstr>Karakteristik Sistem</vt:lpstr>
      <vt:lpstr>Slide 4</vt:lpstr>
      <vt:lpstr>Slide 5</vt:lpstr>
      <vt:lpstr>Slide 6</vt:lpstr>
      <vt:lpstr>Slide 7</vt:lpstr>
      <vt:lpstr>Slide 8</vt:lpstr>
      <vt:lpstr>Slide 9</vt:lpstr>
      <vt:lpstr>Information systems backlog </vt:lpstr>
      <vt:lpstr>Slide 11</vt:lpstr>
      <vt:lpstr>Laporan awal masalah </vt:lpstr>
      <vt:lpstr>Slide 13</vt:lpstr>
      <vt:lpstr>Daftar Pustaka</vt:lpstr>
    </vt:vector>
  </TitlesOfParts>
  <Company>JCC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DETEKSI MASALAH SISTEM</dc:title>
  <dc:creator>Java - 1</dc:creator>
  <cp:lastModifiedBy>MYamin</cp:lastModifiedBy>
  <cp:revision>9</cp:revision>
  <dcterms:created xsi:type="dcterms:W3CDTF">2009-10-28T07:35:09Z</dcterms:created>
  <dcterms:modified xsi:type="dcterms:W3CDTF">2010-01-14T03:11:19Z</dcterms:modified>
</cp:coreProperties>
</file>