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F3A1-14C9-4F7A-AF52-B09A7A77D5C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A78E-A82E-4AFB-9C2A-870214377A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 CREATE CANVA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19425" cy="4152900"/>
          </a:xfrm>
          <a:prstGeom prst="rect">
            <a:avLst/>
          </a:prstGeom>
        </p:spPr>
      </p:pic>
      <p:sp>
        <p:nvSpPr>
          <p:cNvPr id="5" name="Octagon 4"/>
          <p:cNvSpPr/>
          <p:nvPr/>
        </p:nvSpPr>
        <p:spPr>
          <a:xfrm>
            <a:off x="1905000" y="1600200"/>
            <a:ext cx="381000" cy="38100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6" name="Straight Arrow Connector 5"/>
          <p:cNvCxnSpPr>
            <a:stCxn id="5" idx="5"/>
          </p:cNvCxnSpPr>
          <p:nvPr/>
        </p:nvCxnSpPr>
        <p:spPr>
          <a:xfrm rot="10800000">
            <a:off x="609602" y="914401"/>
            <a:ext cx="1295399" cy="79739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3" name="Picture 12" descr="13 CANVAS PALETT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0"/>
            <a:ext cx="3000375" cy="4143375"/>
          </a:xfrm>
          <a:prstGeom prst="rect">
            <a:avLst/>
          </a:prstGeom>
        </p:spPr>
      </p:pic>
      <p:sp>
        <p:nvSpPr>
          <p:cNvPr id="14" name="Octagon 13"/>
          <p:cNvSpPr/>
          <p:nvPr/>
        </p:nvSpPr>
        <p:spPr>
          <a:xfrm>
            <a:off x="4343400" y="2438400"/>
            <a:ext cx="381000" cy="38100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9</a:t>
            </a:r>
            <a:endParaRPr lang="en-US" sz="2800" b="1" dirty="0"/>
          </a:p>
        </p:txBody>
      </p:sp>
      <p:cxnSp>
        <p:nvCxnSpPr>
          <p:cNvPr id="15" name="Straight Arrow Connector 14"/>
          <p:cNvCxnSpPr>
            <a:stCxn id="14" idx="7"/>
          </p:cNvCxnSpPr>
          <p:nvPr/>
        </p:nvCxnSpPr>
        <p:spPr>
          <a:xfrm rot="5400000" flipH="1" flipV="1">
            <a:off x="4287607" y="1544408"/>
            <a:ext cx="1219195" cy="56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HOKAGE</dc:creator>
  <cp:lastModifiedBy>HOKAGE</cp:lastModifiedBy>
  <cp:revision>2</cp:revision>
  <dcterms:created xsi:type="dcterms:W3CDTF">2011-09-04T04:13:03Z</dcterms:created>
  <dcterms:modified xsi:type="dcterms:W3CDTF">2011-09-04T04:25:17Z</dcterms:modified>
</cp:coreProperties>
</file>