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78" r:id="rId11"/>
    <p:sldId id="268" r:id="rId12"/>
    <p:sldId id="267" r:id="rId13"/>
    <p:sldId id="271" r:id="rId14"/>
    <p:sldId id="270" r:id="rId15"/>
    <p:sldId id="279" r:id="rId16"/>
    <p:sldId id="272" r:id="rId17"/>
    <p:sldId id="280" r:id="rId18"/>
    <p:sldId id="277" r:id="rId19"/>
    <p:sldId id="273" r:id="rId20"/>
    <p:sldId id="274" r:id="rId21"/>
    <p:sldId id="275" r:id="rId22"/>
    <p:sldId id="281" r:id="rId23"/>
    <p:sldId id="282" r:id="rId24"/>
    <p:sldId id="284" r:id="rId25"/>
    <p:sldId id="283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BCE43-9E84-46AE-978B-DBC2512BFB79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981B-FA66-4FBF-B55B-AE9C2EDEC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21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A99E7-E788-4C61-8770-88EAE9EE64D3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3E141-2BCC-48BA-82B2-7EBEFAC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5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6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2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868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2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20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747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99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46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3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50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58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77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8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975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6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53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2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2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82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9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8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56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3E141-2BCC-48BA-82B2-7EBEFAC755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73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1CCDD4-71A9-458E-81DF-5ED783EBF279}" type="datetimeFigureOut">
              <a:rPr lang="id-ID" smtClean="0"/>
              <a:pPr/>
              <a:t>06/11/2012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854044-02D5-4C28-B047-9A1DD44EEBE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00306"/>
            <a:ext cx="9144000" cy="167335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8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 U R S O R</a:t>
            </a:r>
            <a:endParaRPr lang="id-ID" sz="8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0"/>
            <a:ext cx="9144000" cy="654032"/>
          </a:xfrm>
        </p:spPr>
        <p:txBody>
          <a:bodyPr>
            <a:noAutofit/>
          </a:bodyPr>
          <a:lstStyle/>
          <a:p>
            <a:pPr algn="ctr"/>
            <a:r>
              <a:rPr lang="id-ID" sz="48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CURSOR IMPLISIT (2)</a:t>
            </a:r>
            <a:endParaRPr lang="id-ID" sz="48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8983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ELSIF SQL%FOUND THEN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baris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:= SQL%ROWCOUNT;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' ||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baris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||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’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Sudah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update');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END IF;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HANDLING EXCEPTIONS</a:t>
            </a:r>
            <a:endParaRPr lang="id-ID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Autofit/>
          </a:bodyPr>
          <a:lstStyle/>
          <a:p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 HANDLING EXCEPTIONS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341200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PREDEFINED EXCEPTION : kondisi exception yang sudah didefinisikan dalam oracle</a:t>
            </a:r>
          </a:p>
          <a:p>
            <a:pPr>
              <a:buFont typeface="Arial" pitchFamily="34" charset="0"/>
              <a:buChar char="•"/>
            </a:pPr>
            <a:endParaRPr lang="id-I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DEFINED EXCEPTION : penanganan error yang didefinisikan oleh programmer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 PREDEFINED EXCEPTION</a:t>
            </a:r>
            <a:endParaRPr lang="id-ID" sz="48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055448"/>
            <a:ext cx="85725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DECLARE </a:t>
            </a:r>
          </a:p>
          <a:p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VARCHAR2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5);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SELECT last_name INTO nama FROM employees </a:t>
            </a:r>
          </a:p>
          <a:p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 first_name='John’;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(‘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John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 last name is : ‘||nama);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857256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PREDEFINED EXCEPTION</a:t>
            </a:r>
            <a:endParaRPr lang="id-ID" sz="48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214422"/>
            <a:ext cx="8858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DECLARE </a:t>
            </a:r>
          </a:p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VARCHAR2(15);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SELECT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last_name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INTO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FROM employees 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WHERE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first_name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='John';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('John is last name is : '||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);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857256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PREDEFINED EXCEPTION</a:t>
            </a:r>
            <a:endParaRPr lang="id-ID" sz="48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214422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EXCEPTION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WHEN TOO_MANY_ROWS THEN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Pernyataan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SELECT yang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menampilkan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banyak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baris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harus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menggunakan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cursor');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end;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Autofit/>
          </a:bodyPr>
          <a:lstStyle/>
          <a:p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PREDEFINED EXCEPTION</a:t>
            </a:r>
            <a:r>
              <a:rPr lang="en-US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517397"/>
            <a:ext cx="88582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DECLARE 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vempid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employees.employee_id%TYPE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:=199;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employees.last_name%TYPE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Autofit/>
          </a:bodyPr>
          <a:lstStyle/>
          <a:p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PREDEFINED EXCEPTION</a:t>
            </a:r>
            <a:r>
              <a:rPr lang="en-US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525020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SELECT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last_name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INTO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FROM employees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WHERE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employee_id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vempid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Namanya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: '||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908" y="274638"/>
            <a:ext cx="8715372" cy="796908"/>
          </a:xfrm>
        </p:spPr>
        <p:txBody>
          <a:bodyPr>
            <a:noAutofit/>
          </a:bodyPr>
          <a:lstStyle/>
          <a:p>
            <a:r>
              <a:rPr lang="id-ID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PREDEFINED EXCEPTION</a:t>
            </a:r>
            <a:r>
              <a:rPr lang="en-US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  <a:endParaRPr lang="id-ID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428736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EXCEPTION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WHEN NO_DATA_FOUND THEN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('Data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Tidak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Ada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');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857256"/>
          </a:xfrm>
        </p:spPr>
        <p:txBody>
          <a:bodyPr>
            <a:noAutofit/>
          </a:bodyPr>
          <a:lstStyle/>
          <a:p>
            <a:r>
              <a:rPr lang="id-ID" sz="4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USER DEFINED EXCEPTION</a:t>
            </a: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id-ID" sz="4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142984"/>
            <a:ext cx="88582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DECLARE 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vempid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employees.employee_id%TYPE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employees.last_name%TYPE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vsal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employees.salary%TYPE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pesan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exception;</a:t>
            </a:r>
          </a:p>
          <a:p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MENGAPA HARUS ADA CURSOR ?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71744"/>
            <a:ext cx="9144000" cy="39290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PL/SQL TIDAK MENGIJINKAN MENAMPILKAN BEBERAPA BARIS MENGGUNAKAN PERINTAH SELECT</a:t>
            </a:r>
          </a:p>
          <a:p>
            <a:pPr algn="ctr"/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Autofit/>
          </a:bodyPr>
          <a:lstStyle/>
          <a:p>
            <a:r>
              <a:rPr lang="id-ID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USER DEFINED EXCEPTION</a:t>
            </a:r>
            <a:r>
              <a:rPr lang="en-US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  <a:endParaRPr lang="id-ID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351083"/>
            <a:ext cx="88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SELECT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last_name,salary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INTO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vnama,vsal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FROM employees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WHERE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employee_id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=182;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||'  '||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); 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if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vsal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&lt; 3000 then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raise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pesan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end if;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Autofit/>
          </a:bodyPr>
          <a:lstStyle/>
          <a:p>
            <a:r>
              <a:rPr lang="id-ID" sz="4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USER DEFINED EXCEPTION</a:t>
            </a:r>
            <a:r>
              <a:rPr lang="en-US" sz="4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  <a:endParaRPr lang="id-ID" sz="4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357298"/>
            <a:ext cx="8858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EXCEPTION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WHEN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pesan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then 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dibawah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$3000');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5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DAN FUNCTION</a:t>
            </a:r>
            <a:endParaRPr lang="id-ID" sz="5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0" y="346076"/>
            <a:ext cx="9144000" cy="725470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</a:t>
            </a:r>
            <a:endParaRPr lang="id-ID" sz="5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357298"/>
            <a:ext cx="8858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CREATE OR REPLACE  PROCEDURE  TAMPIL IS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VSAL EMPLOYEES.SALARY%TYPE;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SELECT SALARY INTO VSAL FROM  EMPLOYEES WHERE  EMPLOYEE_ID=199;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DBMS_OUTPUT.PUT_LINE(VSAL);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0" y="346076"/>
            <a:ext cx="9144000" cy="725470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</a:t>
            </a:r>
            <a:endParaRPr lang="id-ID" sz="5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548458"/>
            <a:ext cx="88582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EXEC TAMPIL;</a:t>
            </a:r>
          </a:p>
          <a:p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TAMPIL;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id-I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  <a:p>
            <a:endPara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0" y="346076"/>
            <a:ext cx="9144000" cy="725470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MENJALANKAN PROCEDURE</a:t>
            </a:r>
            <a:endParaRPr lang="id-ID" sz="5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20" y="1142984"/>
            <a:ext cx="8858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CREATE OR REPLACE PROCEDURE INPUT_TAMPIL(VEMPID NUMBER) IS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 EMPLOYEES.LAST_NAME%TYPE;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VSAL  EMPLOYEES.SALARY%TYPE;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SELECT LAST_NAME,SALARY INTO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vNAMA,vSAL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FROM EMPLOYEES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WHERE EMPLOYEE_ID=VEMPID;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DBMS_OUTPUT.PUT_LINE('NAMANYA : '||VNAMA||' GAJINYA :  '||VSAL);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END;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APAKAH CURSOR ITU ?</a:t>
            </a:r>
            <a:endParaRPr lang="id-ID" sz="6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SEJENIS VARIABEL YANG DIGUNAKAN UNTUK MENAMPUNG BANYAK NILAI BERUPA BARIS ATAU RECORD</a:t>
            </a:r>
            <a:endParaRPr lang="id-ID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 CURSOR </a:t>
            </a:r>
            <a:endParaRPr lang="id-ID" sz="6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d-ID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EKSPLISIT :  CURSOR YANG DIBUKA DAN DITUTUP SECARA MANUAL </a:t>
            </a:r>
          </a:p>
          <a:p>
            <a:pPr>
              <a:buNone/>
            </a:pPr>
            <a:endParaRPr lang="id-ID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 :</a:t>
            </a:r>
          </a:p>
          <a:p>
            <a:pPr lvl="1">
              <a:buFont typeface="Wingdings" pitchFamily="2" charset="2"/>
              <a:buChar char="§"/>
            </a:pP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%FOUND (BARIS DITEMUKAN)</a:t>
            </a:r>
          </a:p>
          <a:p>
            <a:pPr lvl="1">
              <a:buFont typeface="Wingdings" pitchFamily="2" charset="2"/>
              <a:buChar char="§"/>
            </a:pP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%NOTFOUND (BARIS TIDAK DITEMUKAN)</a:t>
            </a:r>
          </a:p>
          <a:p>
            <a:pPr lvl="1">
              <a:buFont typeface="Wingdings" pitchFamily="2" charset="2"/>
              <a:buChar char="§"/>
            </a:pP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%ROWCOUNT (JUMLAH BARIS YANG DIAMBIL OLEH FECTH)</a:t>
            </a:r>
          </a:p>
          <a:p>
            <a:pPr lvl="1">
              <a:buFont typeface="Wingdings" pitchFamily="2" charset="2"/>
              <a:buChar char="§"/>
            </a:pP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%ISOPEN (BERNILAI TRUE KALAU CURCOR MASIH TERBUKA)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r>
              <a:rPr lang="id-ID" sz="6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CURSOR EKSPLISIT </a:t>
            </a:r>
            <a:endParaRPr lang="id-ID" sz="6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53578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DECLARE</a:t>
            </a:r>
          </a:p>
          <a:p>
            <a:pPr>
              <a:buNone/>
            </a:pP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NAMA_VARIABEL    TIPE DATA; </a:t>
            </a: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CURSOR NAMA_CURSOR IS</a:t>
            </a:r>
          </a:p>
          <a:p>
            <a:pPr>
              <a:buNone/>
            </a:pP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SELECT........................................ ;</a:t>
            </a: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NAMA_CURSOR;</a:t>
            </a: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FETCH NAMA_CURSOR INTO NAM_VARIABEL;</a:t>
            </a:r>
          </a:p>
          <a:p>
            <a:pPr>
              <a:buNone/>
            </a:pPr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NAMA_CURSOR;</a:t>
            </a:r>
          </a:p>
          <a:p>
            <a:pPr>
              <a:buNone/>
            </a:pP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14446"/>
          </a:xfrm>
        </p:spPr>
        <p:txBody>
          <a:bodyPr>
            <a:noAutofit/>
          </a:bodyPr>
          <a:lstStyle/>
          <a:p>
            <a:pPr algn="ctr"/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CURSOR EKSPLISIT (DEKLARASI)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636835"/>
            <a:ext cx="8715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on</a:t>
            </a:r>
          </a:p>
          <a:p>
            <a:endParaRPr lang="id-ID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eclare</a:t>
            </a:r>
            <a:endParaRPr lang="id-ID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vgaji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%rowtype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  <a:endParaRPr lang="id-ID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cursor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select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last_name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,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salary,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</a:p>
          <a:p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department_id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from employees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where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department_id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=50 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</a:p>
          <a:p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order</a:t>
            </a:r>
            <a:r>
              <a:rPr lang="id-I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by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last_name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54098"/>
          </a:xfrm>
        </p:spPr>
        <p:txBody>
          <a:bodyPr>
            <a:noAutofit/>
          </a:bodyPr>
          <a:lstStyle/>
          <a:p>
            <a:pPr algn="ctr"/>
            <a:r>
              <a:rPr lang="id-ID" sz="44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CURSOR EKSPLISIT (BODY)</a:t>
            </a:r>
            <a:endParaRPr lang="id-ID" sz="44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357298"/>
            <a:ext cx="878687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open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loop </a:t>
            </a: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fetch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into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vgaji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exit when </a:t>
            </a:r>
            <a:r>
              <a:rPr lang="en-US" sz="33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%notfound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  <a:r>
              <a:rPr lang="id-ID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vgaji.last_name</a:t>
            </a:r>
            <a:endParaRPr lang="en-US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||‘ '||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vgaji.salary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||' '||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vgaji.department_id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);</a:t>
            </a: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end loop;  close </a:t>
            </a:r>
            <a:r>
              <a:rPr lang="en-US" sz="3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;</a:t>
            </a:r>
            <a:endParaRPr lang="id-ID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end;</a:t>
            </a:r>
            <a:endParaRPr lang="id-ID" sz="3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r>
              <a:rPr lang="en-US" sz="3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Autofit/>
          </a:bodyPr>
          <a:lstStyle/>
          <a:p>
            <a:pPr algn="ctr"/>
            <a:r>
              <a:rPr lang="id-ID" sz="6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PEMBAGIAN CURSOR </a:t>
            </a:r>
            <a:endParaRPr lang="id-ID" sz="6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5"/>
            <a:ext cx="8715436" cy="507209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IMPLISIT :  CURSOR YANG TIDAK PERLU DIDEKLARASIKAN DAN BERGABUNG DENGAN PERINTAH INSERT, DELETE DAN UPDATE</a:t>
            </a:r>
          </a:p>
          <a:p>
            <a:pPr>
              <a:buFont typeface="Wingdings" pitchFamily="2" charset="2"/>
              <a:buChar char="Ø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ATRIBUT :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SQL%FOUND (BERNILAI TRUE BILA TIDAK DITEMUKAN)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%NOTFOUND (KEBALIKANNYA)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%ROWCOUNT (MENUNJUKAN BANYAK BARIS YANG DIBERIKAN OLEH QUERY PADA USER)</a:t>
            </a:r>
          </a:p>
          <a:p>
            <a:pPr lvl="1">
              <a:buFont typeface="Wingdings" pitchFamily="2" charset="2"/>
              <a:buChar char="§"/>
            </a:pP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%ISOPEN (BERNILAI TRUE PADA SAAT E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KSEKUSI)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Autofit/>
          </a:bodyPr>
          <a:lstStyle/>
          <a:p>
            <a:pPr algn="ctr"/>
            <a:r>
              <a:rPr lang="id-ID" sz="50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CURSOR IMPLISIT (1)</a:t>
            </a:r>
            <a:endParaRPr lang="id-ID" sz="50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470" y="162695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serveroutput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DECLARE </a:t>
            </a:r>
          </a:p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baris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number(5);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BEGIN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UPDATE employees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SET salary = salary + 1000;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IF SQL%NOTFOUND THEN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dbms_output.put_line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('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Tidak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ada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Gaji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berbasil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update');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1022</TotalTime>
  <Words>681</Words>
  <Application>Microsoft Office PowerPoint</Application>
  <PresentationFormat>On-screen Show (4:3)</PresentationFormat>
  <Paragraphs>185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C U R S O R</vt:lpstr>
      <vt:lpstr>MENGAPA HARUS ADA CURSOR ?</vt:lpstr>
      <vt:lpstr>APAKAH CURSOR ITU ?</vt:lpstr>
      <vt:lpstr>PEMBAGIAN CURSOR </vt:lpstr>
      <vt:lpstr>CURSOR EKSPLISIT </vt:lpstr>
      <vt:lpstr>CONTOH CURSOR EKSPLISIT (DEKLARASI)</vt:lpstr>
      <vt:lpstr>CONTOH CURSOR EKSPLISIT (BODY)</vt:lpstr>
      <vt:lpstr>PEMBAGIAN CURSOR </vt:lpstr>
      <vt:lpstr>CONTOH CURSOR IMPLISIT (1)</vt:lpstr>
      <vt:lpstr>CONTOH CURSOR IMPLISIT (2)</vt:lpstr>
      <vt:lpstr>HANDLING EXCEPTIONS</vt:lpstr>
      <vt:lpstr>PEMBAGIAN HANDLING EXCEPTIONS</vt:lpstr>
      <vt:lpstr>CONTOH  PREDEFINED EXCEPTION</vt:lpstr>
      <vt:lpstr>CONTOH PREDEFINED EXCEPTION</vt:lpstr>
      <vt:lpstr>CONTOH PREDEFINED EXCEPTION</vt:lpstr>
      <vt:lpstr>CONTOH PREDEFINED EXCEPTION (1)</vt:lpstr>
      <vt:lpstr>CONTOH PREDEFINED EXCEPTION (2)</vt:lpstr>
      <vt:lpstr>CONTOH PREDEFINED EXCEPTION (2)</vt:lpstr>
      <vt:lpstr>CONTOH USER DEFINED EXCEPTION (1)</vt:lpstr>
      <vt:lpstr>CONTOH USER DEFINED EXCEPTION (2)</vt:lpstr>
      <vt:lpstr>CONTOH USER DEFINED EXCEPTION (3)</vt:lpstr>
      <vt:lpstr>PROCEDURE DAN FUNCTION</vt:lpstr>
      <vt:lpstr>PROCEDURE</vt:lpstr>
      <vt:lpstr>PROCEDURE </vt:lpstr>
      <vt:lpstr>MENJALANKAN PROCEDURE</vt:lpstr>
    </vt:vector>
  </TitlesOfParts>
  <Company>DarkOS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U R S O R</dc:title>
  <dc:creator>DarkUser</dc:creator>
  <cp:lastModifiedBy>Phantom Assassin</cp:lastModifiedBy>
  <cp:revision>9</cp:revision>
  <cp:lastPrinted>2012-11-06T06:45:43Z</cp:lastPrinted>
  <dcterms:created xsi:type="dcterms:W3CDTF">2010-10-24T11:35:16Z</dcterms:created>
  <dcterms:modified xsi:type="dcterms:W3CDTF">2012-11-06T06:45:47Z</dcterms:modified>
</cp:coreProperties>
</file>