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B6D1-95DC-4F5F-9759-F8A76161C85B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4AC8-E049-488A-82E5-1E1BEFAF8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SOAL </a:t>
            </a:r>
            <a:r>
              <a:rPr lang="en-US" sz="6000" b="1" dirty="0" smtClean="0">
                <a:solidFill>
                  <a:schemeClr val="bg1"/>
                </a:solidFill>
              </a:rPr>
              <a:t>U T 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 60 MENIT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SIFAT OPEN BOOK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 A  T  U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trigger yang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nak_gaji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berubah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besarnya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3000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kebawah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asal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ditamabah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50%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20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U A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Buatlah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trigger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bernama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rubahsisip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didalamnya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perintah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insert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update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INSERT :</a:t>
            </a:r>
          </a:p>
          <a:p>
            <a:pPr indent="-223838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INSERT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ganjil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INSERT,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table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peringatan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Maaf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Data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INSERT (raise error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ora-20202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memunculkan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peringatan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diatas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UPDATE :</a:t>
            </a:r>
          </a:p>
          <a:p>
            <a:pPr indent="-176213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UPDATE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ganjil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ganjil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UPDATE,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table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peringatan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Maaf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DiUPDATE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(raise error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ora-20202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memunculkan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peringatan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diatas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20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  G   A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Buatlah</a:t>
            </a:r>
            <a:r>
              <a:rPr lang="en-US" dirty="0" smtClean="0">
                <a:solidFill>
                  <a:schemeClr val="bg1"/>
                </a:solidFill>
              </a:rPr>
              <a:t> trigger </a:t>
            </a:r>
            <a:r>
              <a:rPr lang="en-US" dirty="0" err="1" smtClean="0">
                <a:solidFill>
                  <a:schemeClr val="bg1"/>
                </a:solidFill>
              </a:rPr>
              <a:t>bernama</a:t>
            </a:r>
            <a:r>
              <a:rPr lang="en-US" dirty="0" smtClean="0">
                <a:solidFill>
                  <a:schemeClr val="bg1"/>
                </a:solidFill>
              </a:rPr>
              <a:t> PENSIUN,  </a:t>
            </a:r>
            <a:r>
              <a:rPr lang="en-US" dirty="0" err="1" smtClean="0">
                <a:solidFill>
                  <a:schemeClr val="bg1"/>
                </a:solidFill>
              </a:rPr>
              <a:t>pegawai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pensiun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pegawai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40 </a:t>
            </a:r>
            <a:r>
              <a:rPr lang="en-US" dirty="0" err="1" smtClean="0">
                <a:solidFill>
                  <a:schemeClr val="bg1"/>
                </a:solidFill>
              </a:rPr>
              <a:t>tahun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,  </a:t>
            </a:r>
            <a:r>
              <a:rPr lang="en-US" dirty="0" err="1" smtClean="0">
                <a:solidFill>
                  <a:schemeClr val="bg1"/>
                </a:solidFill>
              </a:rPr>
              <a:t>apabila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ditemukan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keterangan</a:t>
            </a:r>
            <a:r>
              <a:rPr lang="en-US" dirty="0" smtClean="0">
                <a:solidFill>
                  <a:schemeClr val="bg1"/>
                </a:solidFill>
              </a:rPr>
              <a:t> :”PERSIAPAN PENSIUN”.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Keterangan</a:t>
            </a:r>
            <a:r>
              <a:rPr lang="en-US" dirty="0" smtClean="0">
                <a:solidFill>
                  <a:schemeClr val="bg1"/>
                </a:solidFill>
              </a:rPr>
              <a:t> PERSIAPAN PENSIUN,  </a:t>
            </a:r>
            <a:r>
              <a:rPr lang="en-US" dirty="0" err="1" smtClean="0">
                <a:solidFill>
                  <a:schemeClr val="bg1"/>
                </a:solidFill>
              </a:rPr>
              <a:t>boleh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kolom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tambahan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20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SOAL U T S</vt:lpstr>
      <vt:lpstr>S  A  T  U</vt:lpstr>
      <vt:lpstr>D U A</vt:lpstr>
      <vt:lpstr>T   I   G   A</vt:lpstr>
      <vt:lpstr>Slide 5</vt:lpstr>
    </vt:vector>
  </TitlesOfParts>
  <Company>OCHIKAWA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TRIGGER</dc:title>
  <dc:creator>HOKAGE</dc:creator>
  <cp:lastModifiedBy>HOKAGE</cp:lastModifiedBy>
  <cp:revision>3</cp:revision>
  <dcterms:created xsi:type="dcterms:W3CDTF">2012-04-06T23:30:38Z</dcterms:created>
  <dcterms:modified xsi:type="dcterms:W3CDTF">2012-04-07T01:51:55Z</dcterms:modified>
</cp:coreProperties>
</file>