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2D1AF96-E1CF-42AA-8F3D-0AB14C94B521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D52780C-E15D-488B-97B8-43F984372D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 DAN FUNCTION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6868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LATIHAN PROCEDURE &amp; FUCTION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8392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 MENJAWAB SOAL DIBAWAH INI, GUNAKANLAH TABEL YANG SUDAH ANDA BUAT SAAT MENGERJAKAN TUGAS KELOMPOK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 YANG DIMAKSUD DENGAN PROCEDURE ?, BERIKAN CONTOHNYA.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 YANG DIMAKSUD DENGAN FUCTION ? BERIKAN CONTOHNYA.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DAN FUNCTION DIGUNAKAN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 PERBEDAAN PROCEDURE, FUCTION DAN CURSOR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 KEGUNAAN PARAMETER ?, ADA BERAPA MACAM ? BERIKAN CONTOHNYA ?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66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PROCEDURE DAN FUNCTION</vt:lpstr>
      <vt:lpstr>LATIHAN PROCEDURE &amp; FUCTION</vt:lpstr>
    </vt:vector>
  </TitlesOfParts>
  <Company>OCHIKAWA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 DAN FUNCTION</dc:title>
  <dc:creator>HOKAGE</dc:creator>
  <cp:lastModifiedBy>HOKAGE</cp:lastModifiedBy>
  <cp:revision>2</cp:revision>
  <dcterms:created xsi:type="dcterms:W3CDTF">2011-11-15T01:24:49Z</dcterms:created>
  <dcterms:modified xsi:type="dcterms:W3CDTF">2011-11-15T01:44:14Z</dcterms:modified>
</cp:coreProperties>
</file>