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606CF-0C59-4A86-AFDB-42C29701B052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7B8BF-0E49-4EB7-AC25-080810E20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8  DATABASE ITEM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15025" cy="45910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581400" y="2590800"/>
            <a:ext cx="3810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OCHIKAWA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HOKAGE</dc:creator>
  <cp:lastModifiedBy>HOKAGE</cp:lastModifiedBy>
  <cp:revision>1</cp:revision>
  <dcterms:created xsi:type="dcterms:W3CDTF">2011-09-04T06:00:00Z</dcterms:created>
  <dcterms:modified xsi:type="dcterms:W3CDTF">2011-09-04T06:02:51Z</dcterms:modified>
</cp:coreProperties>
</file>