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828" r:id="rId3"/>
  </p:sldMasterIdLst>
  <p:sldIdLst>
    <p:sldId id="299" r:id="rId4"/>
    <p:sldId id="326" r:id="rId5"/>
    <p:sldId id="327" r:id="rId6"/>
    <p:sldId id="301" r:id="rId7"/>
    <p:sldId id="325" r:id="rId8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0736"/>
    <a:srgbClr val="1F88C8"/>
    <a:srgbClr val="78F8FF"/>
    <a:srgbClr val="8EABDE"/>
    <a:srgbClr val="8FACE1"/>
    <a:srgbClr val="5DD8F2"/>
    <a:srgbClr val="A4D329"/>
    <a:srgbClr val="C0FF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3" autoAdjust="0"/>
  </p:normalViewPr>
  <p:slideViewPr>
    <p:cSldViewPr snapToGrid="0">
      <p:cViewPr>
        <p:scale>
          <a:sx n="70" d="100"/>
          <a:sy n="70" d="100"/>
        </p:scale>
        <p:origin x="-432" y="444"/>
      </p:cViewPr>
      <p:guideLst>
        <p:guide orient="horz" pos="3728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9F64210-BE59-4BAE-A07C-4F9AD0DAB6C8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88ACC4F-1AC8-4ED3-B130-E40469D9DCA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A52C85F-1694-441B-A7F4-0A4282CDA640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8362D4E-F125-4D63-BA91-D27A1C751F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2"/>
          <p:cNvSpPr>
            <a:spLocks noChangeArrowheads="1"/>
          </p:cNvSpPr>
          <p:nvPr/>
        </p:nvSpPr>
        <p:spPr bwMode="auto">
          <a:xfrm>
            <a:off x="0" y="795338"/>
            <a:ext cx="9144000" cy="1230312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6" name="Billede 3" descr="dreamstime_Handsoverlappin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53288" y="785813"/>
            <a:ext cx="1890712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0"/>
            <a:ext cx="5369560" cy="4419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D4E88A1-EA3E-43A3-B79B-BB026EFA9D92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AEE6F67-889D-447C-B5F7-757168D4655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41B1D8A-EB27-4392-A1B9-CC868E65DFA6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C12AA71-B099-4682-AA9C-289A014B8A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2C8A6E-58CE-42C4-A8EF-9AC75B976FFF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7923DD-478A-43B8-BAC6-3873755B7C3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CC77A9E-EA30-4512-9475-418FAF6F7CA5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932E53E-1DAA-41F4-B829-B7DE6CF9674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CE6D64C-63BF-41C9-8C8D-90404C3C94B2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DDD1CB-504D-4539-849B-0EFD3AD1E9C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6"/>
          <p:cNvGrpSpPr/>
          <p:nvPr userDrawn="1"/>
        </p:nvGrpSpPr>
        <p:grpSpPr>
          <a:xfrm>
            <a:off x="0" y="786093"/>
            <a:ext cx="9144000" cy="1236478"/>
            <a:chOff x="0" y="786093"/>
            <a:chExt cx="9144000" cy="12364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794971"/>
              <a:ext cx="9144000" cy="12276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Handsoverlapping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53976" y="786093"/>
              <a:ext cx="1890024" cy="1226943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495EAD5-FFB0-4871-9357-B1D334AF9DFC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8E4CAB-1E6F-4566-9991-2AF6A2DCF78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20078E-66D3-4519-BB64-E869678FBAB9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220CE8-3985-4179-BCCF-2238B10939F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A884CCE-1A42-4347-9FC8-453993AEB662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89B8B17-ECB4-47EF-A81E-85FA004374E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2D54716-E720-4D05-862E-7A467BC65C37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B68EB8C-DD0A-433D-95FE-AD07FBB8CCC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8FC609B-D527-4C78-9FB7-3D08698ACBDE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052D3A4-931B-48B8-B513-B001E5DFD15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6A74525-5B36-4E0D-B241-EBF4A62C0F22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37D9360-CC6F-4C0D-8960-578C7FFE388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EF1AAD0A-0F2D-41BA-9F47-46104AFCC7ED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903C74D-0643-4A75-9593-1D9A8E15377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B7DFD2-F6DF-4459-A8ED-0113AA7007E4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A4AD978-D06B-4EC8-AFBB-00AD097D207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2EDBDCE-1842-4D63-BFCA-BC71275857C8}" type="datetime1">
              <a:rPr lang="da-DK"/>
              <a:pPr>
                <a:defRPr/>
              </a:pPr>
              <a:t>17-03-2012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B878EA9-22B3-4431-A00F-417EDF43EB5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isnotes.com/2012/02/stored-procedure-di-plsql/" TargetMode="External"/><Relationship Id="rId2" Type="http://schemas.openxmlformats.org/officeDocument/2006/relationships/hyperlink" Target="http://risnotes.com/2012/02/handling-exceptions-di-plsql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26" descr="dreamstime_Handsoverlapp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0"/>
            <a:ext cx="91694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ktangel 27"/>
          <p:cNvSpPr/>
          <p:nvPr/>
        </p:nvSpPr>
        <p:spPr>
          <a:xfrm>
            <a:off x="-31750" y="2936875"/>
            <a:ext cx="5913438" cy="2951163"/>
          </a:xfrm>
          <a:prstGeom prst="rect">
            <a:avLst/>
          </a:prstGeom>
          <a:gradFill flip="none" rotWithShape="1">
            <a:gsLst>
              <a:gs pos="3100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96000">
                <a:schemeClr val="accent1">
                  <a:tint val="50000"/>
                  <a:shade val="100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gray">
          <a:xfrm>
            <a:off x="519113" y="3787260"/>
            <a:ext cx="4852987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3200" b="1" dirty="0" smtClean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</a:t>
            </a:r>
            <a:r>
              <a:rPr lang="en-US" sz="3200" b="1" dirty="0" err="1" smtClean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b="1" dirty="0" smtClean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</a:t>
            </a:r>
            <a:endParaRPr lang="en-US" sz="3200" b="1" dirty="0">
              <a:solidFill>
                <a:srgbClr val="1717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gray">
          <a:xfrm>
            <a:off x="3423684" y="5278438"/>
            <a:ext cx="2169079" cy="39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Xeronines.blogspot.com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gray">
          <a:xfrm>
            <a:off x="874713" y="1355725"/>
            <a:ext cx="48529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 dirty="0" err="1" smtClean="0">
                <a:solidFill>
                  <a:srgbClr val="171717"/>
                </a:solidFill>
              </a:rPr>
              <a:t>Unikom</a:t>
            </a:r>
            <a:r>
              <a:rPr lang="en-US" sz="2000" dirty="0" smtClean="0">
                <a:solidFill>
                  <a:srgbClr val="171717"/>
                </a:solidFill>
              </a:rPr>
              <a:t> – </a:t>
            </a:r>
            <a:r>
              <a:rPr lang="en-US" sz="2000" dirty="0" err="1" smtClean="0">
                <a:solidFill>
                  <a:srgbClr val="171717"/>
                </a:solidFill>
              </a:rPr>
              <a:t>Prodi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Sistem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Informasi</a:t>
            </a:r>
            <a:endParaRPr lang="en-US" sz="2000" dirty="0">
              <a:solidFill>
                <a:srgbClr val="171717"/>
              </a:solidFill>
            </a:endParaRPr>
          </a:p>
        </p:txBody>
      </p:sp>
      <p:sp>
        <p:nvSpPr>
          <p:cNvPr id="24579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err="1" smtClean="0">
                <a:solidFill>
                  <a:srgbClr val="171717"/>
                </a:solidFill>
              </a:rPr>
              <a:t>Soal</a:t>
            </a:r>
            <a:r>
              <a:rPr lang="en-US" sz="3000" b="1" dirty="0" smtClean="0">
                <a:solidFill>
                  <a:srgbClr val="171717"/>
                </a:solidFill>
              </a:rPr>
              <a:t> PL/SQL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4686299" y="2201863"/>
            <a:ext cx="4143801" cy="354012"/>
          </a:xfrm>
          <a:prstGeom prst="rect">
            <a:avLst/>
          </a:prstGeom>
          <a:gradFill flip="none" rotWithShape="1">
            <a:gsLst>
              <a:gs pos="0">
                <a:srgbClr val="69BED9"/>
              </a:gs>
              <a:gs pos="100000">
                <a:srgbClr val="1F88C8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52" name="Rektangel 51"/>
          <p:cNvSpPr>
            <a:spLocks noChangeArrowheads="1"/>
          </p:cNvSpPr>
          <p:nvPr/>
        </p:nvSpPr>
        <p:spPr bwMode="auto">
          <a:xfrm>
            <a:off x="4686299" y="2628900"/>
            <a:ext cx="4157449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9001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82" name="Tekstboks 68"/>
          <p:cNvSpPr txBox="1">
            <a:spLocks noChangeArrowheads="1"/>
          </p:cNvSpPr>
          <p:nvPr/>
        </p:nvSpPr>
        <p:spPr bwMode="auto">
          <a:xfrm>
            <a:off x="4722125" y="2728913"/>
            <a:ext cx="40806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 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ISI_PROC .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dimasukan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mencetak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nilainya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hasilnya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a-DK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Rectangle 5"/>
          <p:cNvSpPr txBox="1">
            <a:spLocks noChangeArrowheads="1"/>
          </p:cNvSpPr>
          <p:nvPr/>
        </p:nvSpPr>
        <p:spPr bwMode="gray">
          <a:xfrm>
            <a:off x="4799013" y="2278063"/>
            <a:ext cx="1966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tx2"/>
                </a:solidFill>
              </a:rPr>
              <a:t>Soal</a:t>
            </a:r>
            <a:r>
              <a:rPr lang="en-US" b="1" dirty="0" smtClean="0">
                <a:solidFill>
                  <a:schemeClr val="tx2"/>
                </a:solidFill>
              </a:rPr>
              <a:t> No 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6" name="Højrepil 75"/>
          <p:cNvSpPr/>
          <p:nvPr/>
        </p:nvSpPr>
        <p:spPr bwMode="auto">
          <a:xfrm>
            <a:off x="4318000" y="2778840"/>
            <a:ext cx="533400" cy="388041"/>
          </a:xfrm>
          <a:prstGeom prst="rightArrow">
            <a:avLst>
              <a:gd name="adj1" fmla="val 50000"/>
              <a:gd name="adj2" fmla="val 82469"/>
            </a:avLst>
          </a:prstGeom>
          <a:gradFill flip="none" rotWithShape="1">
            <a:gsLst>
              <a:gs pos="100000">
                <a:schemeClr val="accent1">
                  <a:lumMod val="10000"/>
                </a:schemeClr>
              </a:gs>
              <a:gs pos="0">
                <a:schemeClr val="accent1">
                  <a:lumMod val="25000"/>
                </a:schemeClr>
              </a:gs>
            </a:gsLst>
            <a:lin ang="0" scaled="0"/>
            <a:tileRect/>
          </a:gradFill>
          <a:ln w="6350">
            <a:solidFill>
              <a:schemeClr val="bg2">
                <a:lumMod val="75000"/>
              </a:schemeClr>
            </a:solidFill>
          </a:ln>
          <a:effectLst>
            <a:innerShdw blurRad="66675" dist="50800" dir="13500000">
              <a:srgbClr val="000000">
                <a:alpha val="18000"/>
              </a:srgbClr>
            </a:innerShdw>
          </a:effectLst>
          <a:scene3d>
            <a:camera prst="orthographicFront"/>
            <a:lightRig rig="threePt" dir="t"/>
          </a:scene3d>
          <a:sp3d prstMaterial="matte">
            <a:contourClr>
              <a:schemeClr val="accent6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rPr>
              <a:t> </a:t>
            </a:r>
          </a:p>
        </p:txBody>
      </p:sp>
      <p:sp>
        <p:nvSpPr>
          <p:cNvPr id="64" name="Rektangel 63"/>
          <p:cNvSpPr>
            <a:spLocks noChangeArrowheads="1"/>
          </p:cNvSpPr>
          <p:nvPr/>
        </p:nvSpPr>
        <p:spPr bwMode="auto">
          <a:xfrm>
            <a:off x="382137" y="2214563"/>
            <a:ext cx="4037463" cy="354012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5" name="Rektangel 64"/>
          <p:cNvSpPr>
            <a:spLocks noChangeArrowheads="1"/>
          </p:cNvSpPr>
          <p:nvPr/>
        </p:nvSpPr>
        <p:spPr bwMode="auto">
          <a:xfrm>
            <a:off x="395785" y="2628900"/>
            <a:ext cx="4011115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1000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4353" name="Tekstboks 72"/>
          <p:cNvSpPr txBox="1">
            <a:spLocks noChangeArrowheads="1"/>
          </p:cNvSpPr>
          <p:nvPr/>
        </p:nvSpPr>
        <p:spPr bwMode="auto">
          <a:xfrm>
            <a:off x="477672" y="2728913"/>
            <a:ext cx="37260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CETAK 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kalimat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“SEMANGAT PAGI” </a:t>
            </a: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  <a:p>
            <a:pPr algn="just">
              <a:defRPr/>
            </a:pP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90" name="Rectangle 5"/>
          <p:cNvSpPr txBox="1">
            <a:spLocks noChangeArrowheads="1"/>
          </p:cNvSpPr>
          <p:nvPr/>
        </p:nvSpPr>
        <p:spPr bwMode="gray">
          <a:xfrm>
            <a:off x="473241" y="2291711"/>
            <a:ext cx="26717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accent1"/>
                </a:solidFill>
              </a:rPr>
              <a:t>Soal</a:t>
            </a:r>
            <a:r>
              <a:rPr lang="en-US" b="1" dirty="0" smtClean="0">
                <a:solidFill>
                  <a:schemeClr val="accent1"/>
                </a:solidFill>
              </a:rPr>
              <a:t> No 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591" name="Rectangle 4"/>
          <p:cNvSpPr>
            <a:spLocks noChangeArrowheads="1"/>
          </p:cNvSpPr>
          <p:nvPr/>
        </p:nvSpPr>
        <p:spPr bwMode="gray">
          <a:xfrm>
            <a:off x="874713" y="6162675"/>
            <a:ext cx="204590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1200" b="1" dirty="0" smtClean="0">
                <a:solidFill>
                  <a:srgbClr val="F50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Xeronines.blogspot.com</a:t>
            </a:r>
            <a:endParaRPr lang="en-US" sz="1200" b="1" dirty="0">
              <a:solidFill>
                <a:srgbClr val="F50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gray">
          <a:xfrm>
            <a:off x="5936777" y="6162675"/>
            <a:ext cx="236902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S.Kom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1200" b="1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gray">
          <a:xfrm>
            <a:off x="874713" y="1355725"/>
            <a:ext cx="48529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 dirty="0" err="1" smtClean="0">
                <a:solidFill>
                  <a:srgbClr val="171717"/>
                </a:solidFill>
              </a:rPr>
              <a:t>Unikom</a:t>
            </a:r>
            <a:r>
              <a:rPr lang="en-US" sz="2000" dirty="0" smtClean="0">
                <a:solidFill>
                  <a:srgbClr val="171717"/>
                </a:solidFill>
              </a:rPr>
              <a:t> – </a:t>
            </a:r>
            <a:r>
              <a:rPr lang="en-US" sz="2000" dirty="0" err="1" smtClean="0">
                <a:solidFill>
                  <a:srgbClr val="171717"/>
                </a:solidFill>
              </a:rPr>
              <a:t>Prodi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Sistem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Informasi</a:t>
            </a:r>
            <a:endParaRPr lang="en-US" sz="2000" dirty="0">
              <a:solidFill>
                <a:srgbClr val="171717"/>
              </a:solidFill>
            </a:endParaRPr>
          </a:p>
        </p:txBody>
      </p:sp>
      <p:sp>
        <p:nvSpPr>
          <p:cNvPr id="24579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err="1" smtClean="0">
                <a:solidFill>
                  <a:srgbClr val="171717"/>
                </a:solidFill>
              </a:rPr>
              <a:t>Soal</a:t>
            </a:r>
            <a:r>
              <a:rPr lang="en-US" sz="3000" b="1" dirty="0" smtClean="0">
                <a:solidFill>
                  <a:srgbClr val="171717"/>
                </a:solidFill>
              </a:rPr>
              <a:t> PL/SQL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4686299" y="2201863"/>
            <a:ext cx="4143801" cy="354012"/>
          </a:xfrm>
          <a:prstGeom prst="rect">
            <a:avLst/>
          </a:prstGeom>
          <a:gradFill flip="none" rotWithShape="1">
            <a:gsLst>
              <a:gs pos="0">
                <a:srgbClr val="69BED9"/>
              </a:gs>
              <a:gs pos="100000">
                <a:srgbClr val="1F88C8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52" name="Rektangel 51"/>
          <p:cNvSpPr>
            <a:spLocks noChangeArrowheads="1"/>
          </p:cNvSpPr>
          <p:nvPr/>
        </p:nvSpPr>
        <p:spPr bwMode="auto">
          <a:xfrm>
            <a:off x="4686299" y="2628900"/>
            <a:ext cx="4157449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9001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82" name="Tekstboks 68"/>
          <p:cNvSpPr txBox="1">
            <a:spLocks noChangeArrowheads="1"/>
          </p:cNvSpPr>
          <p:nvPr/>
        </p:nvSpPr>
        <p:spPr bwMode="auto">
          <a:xfrm>
            <a:off x="4722125" y="2728913"/>
            <a:ext cx="40806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Ubah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a-DK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Rectangle 5"/>
          <p:cNvSpPr txBox="1">
            <a:spLocks noChangeArrowheads="1"/>
          </p:cNvSpPr>
          <p:nvPr/>
        </p:nvSpPr>
        <p:spPr bwMode="gray">
          <a:xfrm>
            <a:off x="4799013" y="2278063"/>
            <a:ext cx="1966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tx2"/>
                </a:solidFill>
              </a:rPr>
              <a:t>Soal</a:t>
            </a:r>
            <a:r>
              <a:rPr lang="en-US" b="1" dirty="0" smtClean="0">
                <a:solidFill>
                  <a:schemeClr val="tx2"/>
                </a:solidFill>
              </a:rPr>
              <a:t> No 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6" name="Højrepil 75"/>
          <p:cNvSpPr/>
          <p:nvPr/>
        </p:nvSpPr>
        <p:spPr bwMode="auto">
          <a:xfrm>
            <a:off x="4318000" y="2778840"/>
            <a:ext cx="533400" cy="388041"/>
          </a:xfrm>
          <a:prstGeom prst="rightArrow">
            <a:avLst>
              <a:gd name="adj1" fmla="val 50000"/>
              <a:gd name="adj2" fmla="val 82469"/>
            </a:avLst>
          </a:prstGeom>
          <a:gradFill flip="none" rotWithShape="1">
            <a:gsLst>
              <a:gs pos="100000">
                <a:schemeClr val="accent1">
                  <a:lumMod val="10000"/>
                </a:schemeClr>
              </a:gs>
              <a:gs pos="0">
                <a:schemeClr val="accent1">
                  <a:lumMod val="25000"/>
                </a:schemeClr>
              </a:gs>
            </a:gsLst>
            <a:lin ang="0" scaled="0"/>
            <a:tileRect/>
          </a:gradFill>
          <a:ln w="6350">
            <a:solidFill>
              <a:schemeClr val="bg2">
                <a:lumMod val="75000"/>
              </a:schemeClr>
            </a:solidFill>
          </a:ln>
          <a:effectLst>
            <a:innerShdw blurRad="66675" dist="50800" dir="13500000">
              <a:srgbClr val="000000">
                <a:alpha val="18000"/>
              </a:srgbClr>
            </a:innerShdw>
          </a:effectLst>
          <a:scene3d>
            <a:camera prst="orthographicFront"/>
            <a:lightRig rig="threePt" dir="t"/>
          </a:scene3d>
          <a:sp3d prstMaterial="matte">
            <a:contourClr>
              <a:schemeClr val="accent6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rPr>
              <a:t> </a:t>
            </a:r>
          </a:p>
        </p:txBody>
      </p:sp>
      <p:sp>
        <p:nvSpPr>
          <p:cNvPr id="64" name="Rektangel 63"/>
          <p:cNvSpPr>
            <a:spLocks noChangeArrowheads="1"/>
          </p:cNvSpPr>
          <p:nvPr/>
        </p:nvSpPr>
        <p:spPr bwMode="auto">
          <a:xfrm>
            <a:off x="382137" y="2214563"/>
            <a:ext cx="4037463" cy="354012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5" name="Rektangel 64"/>
          <p:cNvSpPr>
            <a:spLocks noChangeArrowheads="1"/>
          </p:cNvSpPr>
          <p:nvPr/>
        </p:nvSpPr>
        <p:spPr bwMode="auto">
          <a:xfrm>
            <a:off x="395785" y="2628900"/>
            <a:ext cx="4011115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1000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4353" name="Tekstboks 72"/>
          <p:cNvSpPr txBox="1">
            <a:spLocks noChangeArrowheads="1"/>
          </p:cNvSpPr>
          <p:nvPr/>
        </p:nvSpPr>
        <p:spPr bwMode="auto">
          <a:xfrm>
            <a:off x="477672" y="2728913"/>
            <a:ext cx="37260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TAMBAH.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Ketentuannya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mengandung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penjumlahan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</a:t>
            </a: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  <a:p>
            <a:pPr algn="just">
              <a:defRPr/>
            </a:pP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90" name="Rectangle 5"/>
          <p:cNvSpPr txBox="1">
            <a:spLocks noChangeArrowheads="1"/>
          </p:cNvSpPr>
          <p:nvPr/>
        </p:nvSpPr>
        <p:spPr bwMode="gray">
          <a:xfrm>
            <a:off x="473241" y="2291711"/>
            <a:ext cx="26717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accent1"/>
                </a:solidFill>
              </a:rPr>
              <a:t>Soal</a:t>
            </a:r>
            <a:r>
              <a:rPr lang="en-US" b="1" dirty="0" smtClean="0">
                <a:solidFill>
                  <a:schemeClr val="accent1"/>
                </a:solidFill>
              </a:rPr>
              <a:t> No 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591" name="Rectangle 4"/>
          <p:cNvSpPr>
            <a:spLocks noChangeArrowheads="1"/>
          </p:cNvSpPr>
          <p:nvPr/>
        </p:nvSpPr>
        <p:spPr bwMode="gray">
          <a:xfrm>
            <a:off x="874713" y="6162675"/>
            <a:ext cx="204590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1200" b="1" dirty="0" smtClean="0">
                <a:solidFill>
                  <a:srgbClr val="F50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Xeronines.blogspot.com</a:t>
            </a:r>
            <a:endParaRPr lang="en-US" sz="1200" b="1" dirty="0">
              <a:solidFill>
                <a:srgbClr val="F50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gray">
          <a:xfrm>
            <a:off x="5936777" y="6162675"/>
            <a:ext cx="236902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S.Kom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1200" b="1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gray">
          <a:xfrm>
            <a:off x="874713" y="1355725"/>
            <a:ext cx="48529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2000" dirty="0" err="1" smtClean="0">
                <a:solidFill>
                  <a:srgbClr val="171717"/>
                </a:solidFill>
              </a:rPr>
              <a:t>Unikom</a:t>
            </a:r>
            <a:r>
              <a:rPr lang="en-US" sz="2000" dirty="0" smtClean="0">
                <a:solidFill>
                  <a:srgbClr val="171717"/>
                </a:solidFill>
              </a:rPr>
              <a:t> – </a:t>
            </a:r>
            <a:r>
              <a:rPr lang="en-US" sz="2000" dirty="0" err="1" smtClean="0">
                <a:solidFill>
                  <a:srgbClr val="171717"/>
                </a:solidFill>
              </a:rPr>
              <a:t>Prodi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Sistem</a:t>
            </a:r>
            <a:r>
              <a:rPr lang="en-US" sz="2000" dirty="0" smtClean="0">
                <a:solidFill>
                  <a:srgbClr val="171717"/>
                </a:solidFill>
              </a:rPr>
              <a:t> </a:t>
            </a:r>
            <a:r>
              <a:rPr lang="en-US" sz="2000" dirty="0" err="1" smtClean="0">
                <a:solidFill>
                  <a:srgbClr val="171717"/>
                </a:solidFill>
              </a:rPr>
              <a:t>Informasi</a:t>
            </a:r>
            <a:endParaRPr lang="en-US" sz="2000" dirty="0">
              <a:solidFill>
                <a:srgbClr val="171717"/>
              </a:solidFill>
            </a:endParaRPr>
          </a:p>
        </p:txBody>
      </p:sp>
      <p:sp>
        <p:nvSpPr>
          <p:cNvPr id="24579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err="1" smtClean="0">
                <a:solidFill>
                  <a:srgbClr val="171717"/>
                </a:solidFill>
              </a:rPr>
              <a:t>Soal</a:t>
            </a:r>
            <a:r>
              <a:rPr lang="en-US" sz="3000" b="1" dirty="0" smtClean="0">
                <a:solidFill>
                  <a:srgbClr val="171717"/>
                </a:solidFill>
              </a:rPr>
              <a:t> PL/SQL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33" name="Rektangel 32"/>
          <p:cNvSpPr>
            <a:spLocks noChangeArrowheads="1"/>
          </p:cNvSpPr>
          <p:nvPr/>
        </p:nvSpPr>
        <p:spPr bwMode="auto">
          <a:xfrm>
            <a:off x="4686299" y="2201863"/>
            <a:ext cx="4143801" cy="354012"/>
          </a:xfrm>
          <a:prstGeom prst="rect">
            <a:avLst/>
          </a:prstGeom>
          <a:gradFill flip="none" rotWithShape="1">
            <a:gsLst>
              <a:gs pos="0">
                <a:srgbClr val="69BED9"/>
              </a:gs>
              <a:gs pos="100000">
                <a:srgbClr val="1F88C8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52" name="Rektangel 51"/>
          <p:cNvSpPr>
            <a:spLocks noChangeArrowheads="1"/>
          </p:cNvSpPr>
          <p:nvPr/>
        </p:nvSpPr>
        <p:spPr bwMode="auto">
          <a:xfrm>
            <a:off x="4686299" y="2628900"/>
            <a:ext cx="4157449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9001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82" name="Tekstboks 68"/>
          <p:cNvSpPr txBox="1">
            <a:spLocks noChangeArrowheads="1"/>
          </p:cNvSpPr>
          <p:nvPr/>
        </p:nvSpPr>
        <p:spPr bwMode="auto">
          <a:xfrm>
            <a:off x="4722125" y="2728913"/>
            <a:ext cx="408068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yg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check_sal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Procedure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berfungsi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menghindari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kenaikan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salary yang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20% (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kenaikan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20%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sebelumnya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lakukan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Handling Exceptions di PL/SQL"/>
              </a:rPr>
              <a:t>raise application error</a:t>
            </a: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a-DK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Rectangle 5"/>
          <p:cNvSpPr txBox="1">
            <a:spLocks noChangeArrowheads="1"/>
          </p:cNvSpPr>
          <p:nvPr/>
        </p:nvSpPr>
        <p:spPr bwMode="gray">
          <a:xfrm>
            <a:off x="4799013" y="2278063"/>
            <a:ext cx="19669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tx2"/>
                </a:solidFill>
              </a:rPr>
              <a:t>Soal</a:t>
            </a:r>
            <a:r>
              <a:rPr lang="en-US" b="1" dirty="0" smtClean="0">
                <a:solidFill>
                  <a:schemeClr val="tx2"/>
                </a:solidFill>
              </a:rPr>
              <a:t> No 6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6" name="Højrepil 75"/>
          <p:cNvSpPr/>
          <p:nvPr/>
        </p:nvSpPr>
        <p:spPr bwMode="auto">
          <a:xfrm>
            <a:off x="4318000" y="2778840"/>
            <a:ext cx="533400" cy="388041"/>
          </a:xfrm>
          <a:prstGeom prst="rightArrow">
            <a:avLst>
              <a:gd name="adj1" fmla="val 50000"/>
              <a:gd name="adj2" fmla="val 82469"/>
            </a:avLst>
          </a:prstGeom>
          <a:gradFill flip="none" rotWithShape="1">
            <a:gsLst>
              <a:gs pos="100000">
                <a:schemeClr val="accent1">
                  <a:lumMod val="10000"/>
                </a:schemeClr>
              </a:gs>
              <a:gs pos="0">
                <a:schemeClr val="accent1">
                  <a:lumMod val="25000"/>
                </a:schemeClr>
              </a:gs>
            </a:gsLst>
            <a:lin ang="0" scaled="0"/>
            <a:tileRect/>
          </a:gradFill>
          <a:ln w="6350">
            <a:solidFill>
              <a:schemeClr val="bg2">
                <a:lumMod val="75000"/>
              </a:schemeClr>
            </a:solidFill>
          </a:ln>
          <a:effectLst>
            <a:innerShdw blurRad="66675" dist="50800" dir="13500000">
              <a:srgbClr val="000000">
                <a:alpha val="18000"/>
              </a:srgbClr>
            </a:innerShdw>
          </a:effectLst>
          <a:scene3d>
            <a:camera prst="orthographicFront"/>
            <a:lightRig rig="threePt" dir="t"/>
          </a:scene3d>
          <a:sp3d prstMaterial="matte">
            <a:contourClr>
              <a:schemeClr val="accent6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rPr>
              <a:t> </a:t>
            </a:r>
          </a:p>
        </p:txBody>
      </p:sp>
      <p:sp>
        <p:nvSpPr>
          <p:cNvPr id="64" name="Rektangel 63"/>
          <p:cNvSpPr>
            <a:spLocks noChangeArrowheads="1"/>
          </p:cNvSpPr>
          <p:nvPr/>
        </p:nvSpPr>
        <p:spPr bwMode="auto">
          <a:xfrm>
            <a:off x="382137" y="2214563"/>
            <a:ext cx="4037463" cy="354012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5" name="Rektangel 64"/>
          <p:cNvSpPr>
            <a:spLocks noChangeArrowheads="1"/>
          </p:cNvSpPr>
          <p:nvPr/>
        </p:nvSpPr>
        <p:spPr bwMode="auto">
          <a:xfrm>
            <a:off x="395785" y="2628900"/>
            <a:ext cx="4011115" cy="31369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41000">
                <a:srgbClr val="FFFFFF"/>
              </a:gs>
              <a:gs pos="100000">
                <a:schemeClr val="tx1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4353" name="Tekstboks 72"/>
          <p:cNvSpPr txBox="1">
            <a:spLocks noChangeArrowheads="1"/>
          </p:cNvSpPr>
          <p:nvPr/>
        </p:nvSpPr>
        <p:spPr bwMode="auto">
          <a:xfrm>
            <a:off x="477672" y="2728913"/>
            <a:ext cx="37260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sebuah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upd_SAL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dimana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Stored Procedure di PL/SQL"/>
              </a:rPr>
              <a:t>procedure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Stored Procedure di PL/SQL"/>
              </a:rPr>
              <a:t> 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mengupdate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salary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karyawan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employees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salary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salary lama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ditambah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20% salary lama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dikurangin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10 %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keseluruhan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salary.</a:t>
            </a:r>
            <a:br>
              <a:rPr lang="en-US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-97" charset="-128"/>
              </a:rPr>
              <a:t>. </a:t>
            </a: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  <a:p>
            <a:pPr algn="just">
              <a:defRPr/>
            </a:pPr>
            <a:endParaRPr lang="da-DK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4590" name="Rectangle 5"/>
          <p:cNvSpPr txBox="1">
            <a:spLocks noChangeArrowheads="1"/>
          </p:cNvSpPr>
          <p:nvPr/>
        </p:nvSpPr>
        <p:spPr bwMode="gray">
          <a:xfrm>
            <a:off x="473241" y="2291711"/>
            <a:ext cx="26717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b="1" dirty="0" err="1" smtClean="0">
                <a:solidFill>
                  <a:schemeClr val="accent1"/>
                </a:solidFill>
              </a:rPr>
              <a:t>Soal</a:t>
            </a:r>
            <a:r>
              <a:rPr lang="en-US" b="1" dirty="0" smtClean="0">
                <a:solidFill>
                  <a:schemeClr val="accent1"/>
                </a:solidFill>
              </a:rPr>
              <a:t> No 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591" name="Rectangle 4"/>
          <p:cNvSpPr>
            <a:spLocks noChangeArrowheads="1"/>
          </p:cNvSpPr>
          <p:nvPr/>
        </p:nvSpPr>
        <p:spPr bwMode="gray">
          <a:xfrm>
            <a:off x="874713" y="6162675"/>
            <a:ext cx="204590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en-US" sz="1200" b="1" dirty="0" smtClean="0">
                <a:solidFill>
                  <a:srgbClr val="F507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Xeronines.blogspot.com</a:t>
            </a:r>
            <a:endParaRPr lang="en-US" sz="1200" b="1" dirty="0">
              <a:solidFill>
                <a:srgbClr val="F507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92" name="Rectangle 4"/>
          <p:cNvSpPr>
            <a:spLocks noChangeArrowheads="1"/>
          </p:cNvSpPr>
          <p:nvPr/>
        </p:nvSpPr>
        <p:spPr bwMode="gray">
          <a:xfrm>
            <a:off x="5936777" y="6162675"/>
            <a:ext cx="2369024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gustiana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S.Kom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1200" b="1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0C0"/>
            </a:gs>
            <a:gs pos="100000">
              <a:srgbClr val="00206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 txBox="1">
            <a:spLocks noChangeArrowheads="1"/>
          </p:cNvSpPr>
          <p:nvPr/>
        </p:nvSpPr>
        <p:spPr bwMode="gray">
          <a:xfrm>
            <a:off x="0" y="2830513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</a:pPr>
            <a:r>
              <a:rPr lang="en-US" sz="6000" b="1">
                <a:solidFill>
                  <a:schemeClr val="tx2"/>
                </a:solidFill>
                <a:cs typeface="Arial" charset="0"/>
              </a:rPr>
              <a:t>THANK YOU!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TS101875474</Template>
  <TotalTime>155</TotalTime>
  <Words>164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TS101875474</vt:lpstr>
      <vt:lpstr>1_Kontortema</vt:lpstr>
      <vt:lpstr>Slide 1</vt:lpstr>
      <vt:lpstr>Slide 2</vt:lpstr>
      <vt:lpstr>Slide 3</vt:lpstr>
      <vt:lpstr>Slide 4</vt:lpstr>
      <vt:lpstr>Slide 5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HOKAGE</dc:creator>
  <cp:keywords/>
  <dc:description/>
  <cp:lastModifiedBy>HOKAGE</cp:lastModifiedBy>
  <cp:revision>2</cp:revision>
  <dcterms:created xsi:type="dcterms:W3CDTF">2012-03-16T23:08:58Z</dcterms:created>
  <dcterms:modified xsi:type="dcterms:W3CDTF">2012-03-17T01:44:42Z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