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481956-6EC2-4AF0-81C8-B6644AD24BFB}" type="datetimeFigureOut">
              <a:rPr lang="en-US" smtClean="0"/>
              <a:t>5/3/2010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4783A2-A9F2-4CB3-945A-DC4D634A47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F342A-5B79-4005-AAA0-F33A715A9D83}" type="datetime1">
              <a:rPr lang="en-US" smtClean="0"/>
              <a:t>5/3/2010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C583A-DFF4-4C95-BBF1-C8C0E9E7489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53ABB-D391-457D-932B-9395D6EA32E0}" type="datetime1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C583A-DFF4-4C95-BBF1-C8C0E9E74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BD165-6634-4391-A61A-AB4349C00162}" type="datetime1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C583A-DFF4-4C95-BBF1-C8C0E9E74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7553A-A821-49A0-A4C9-95D4AD5E5EA6}" type="datetime1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C583A-DFF4-4C95-BBF1-C8C0E9E74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E144B-6BFE-4EAB-9FEE-BD2FFE26A532}" type="datetime1">
              <a:rPr lang="en-US" smtClean="0"/>
              <a:t>5/3/2010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1BC583A-DFF4-4C95-BBF1-C8C0E9E748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CBD7B-16D0-432D-8173-AFC849F1CA1A}" type="datetime1">
              <a:rPr lang="en-US" smtClean="0"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C583A-DFF4-4C95-BBF1-C8C0E9E74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4A15-A84A-4EDA-BD11-ADB74AC31851}" type="datetime1">
              <a:rPr lang="en-US" smtClean="0"/>
              <a:t>5/3/2010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C583A-DFF4-4C95-BBF1-C8C0E9E74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49508-1869-4E48-8ED6-447E5724D1C4}" type="datetime1">
              <a:rPr lang="en-US" smtClean="0"/>
              <a:t>5/3/2010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C583A-DFF4-4C95-BBF1-C8C0E9E74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26BE-4EBF-4719-9EDE-503B7ED0E5AA}" type="datetime1">
              <a:rPr lang="en-US" smtClean="0"/>
              <a:t>5/3/2010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C583A-DFF4-4C95-BBF1-C8C0E9E74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1042-7EAD-4BC0-8D93-748B62D15CC6}" type="datetime1">
              <a:rPr lang="en-US" smtClean="0"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C583A-DFF4-4C95-BBF1-C8C0E9E74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AFD5B-229E-42AA-AA89-77FC1D7518B7}" type="datetime1">
              <a:rPr lang="en-US" smtClean="0"/>
              <a:t>5/3/2010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C583A-DFF4-4C95-BBF1-C8C0E9E748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BB6C8A-D576-45CB-8CC1-1DC86D81F35D}" type="datetime1">
              <a:rPr lang="en-US" smtClean="0"/>
              <a:t>5/3/2010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Wahyu Nurjaya WK, ST., M.Kom.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BC583A-DFF4-4C95-BBF1-C8C0E9E7489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MANAJEMEN MEMORI PEMARTISIAN DINAMIS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 – VII</a:t>
            </a:r>
          </a:p>
          <a:p>
            <a:r>
              <a:rPr lang="en-US" dirty="0" err="1" smtClean="0"/>
              <a:t>Wahyu</a:t>
            </a:r>
            <a:r>
              <a:rPr lang="en-US" dirty="0" smtClean="0"/>
              <a:t> </a:t>
            </a:r>
            <a:r>
              <a:rPr lang="en-US" dirty="0" err="1" smtClean="0"/>
              <a:t>Nurjaya</a:t>
            </a:r>
            <a:r>
              <a:rPr lang="en-US" dirty="0" smtClean="0"/>
              <a:t> WK, ST., </a:t>
            </a:r>
            <a:r>
              <a:rPr lang="en-US" dirty="0" err="1" smtClean="0"/>
              <a:t>M.Kom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DESKRIPSI SISTEM PAGING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624" y="1600200"/>
            <a:ext cx="8444752" cy="3657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ISTILAH SISTEM PAGING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181" y="1833563"/>
            <a:ext cx="8048311" cy="411003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0"/>
            <a:ext cx="8563476" cy="3962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75162" y="2967335"/>
            <a:ext cx="54168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TERIMAKASIH</a:t>
            </a:r>
            <a:endParaRPr lang="en-US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MULTI-PROGRAMMING DENGAN SWAPPING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981200"/>
            <a:ext cx="7874519" cy="3124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KELEMAHAN PEMARTISIAN DINAMIS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286000"/>
            <a:ext cx="8081352" cy="21097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TEKNIK PEMADATAN MEMORI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295400"/>
            <a:ext cx="4883576" cy="49196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SOLUSI MASALAH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934" y="1600200"/>
            <a:ext cx="8104909" cy="4114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PERMASALAHAN YANG LAIN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8744" y="1524000"/>
            <a:ext cx="8161100" cy="3581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SISTEM PAGING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7768" y="1371600"/>
            <a:ext cx="8044666" cy="4419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KONSEP OVERLAY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676400"/>
            <a:ext cx="8107170" cy="2971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KONSEP MEMORI MAYA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47800"/>
            <a:ext cx="8303192" cy="45184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Wahyu Nurjaya WK, ST., M.Kom.</a:t>
            </a: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1297</TotalTime>
  <Words>147</Words>
  <Application>Microsoft Office PowerPoint</Application>
  <PresentationFormat>On-screen Show (4:3)</PresentationFormat>
  <Paragraphs>27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MANAJEMEN MEMORI PEMARTISIAN DINAMIS</vt:lpstr>
      <vt:lpstr>MULTI-PROGRAMMING DENGAN SWAPPING</vt:lpstr>
      <vt:lpstr>KELEMAHAN PEMARTISIAN DINAMIS</vt:lpstr>
      <vt:lpstr>TEKNIK PEMADATAN MEMORI</vt:lpstr>
      <vt:lpstr>SOLUSI MASALAH</vt:lpstr>
      <vt:lpstr>PERMASALAHAN YANG LAIN</vt:lpstr>
      <vt:lpstr>SISTEM PAGING</vt:lpstr>
      <vt:lpstr>KONSEP OVERLAY</vt:lpstr>
      <vt:lpstr>KONSEP MEMORI MAYA</vt:lpstr>
      <vt:lpstr>DESKRIPSI SISTEM PAGING</vt:lpstr>
      <vt:lpstr>ISTILAH SISTEM PAGING</vt:lpstr>
      <vt:lpstr>Slide 12</vt:lpstr>
      <vt:lpstr>Slide 13</vt:lpstr>
    </vt:vector>
  </TitlesOfParts>
  <Company>KOPO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Wahyu Nurjaya WK, ST., M.Kom.</dc:creator>
  <cp:lastModifiedBy>Wahyu Nurjaya WK, ST., M.Kom.</cp:lastModifiedBy>
  <cp:revision>9</cp:revision>
  <dcterms:created xsi:type="dcterms:W3CDTF">2010-05-03T06:18:06Z</dcterms:created>
  <dcterms:modified xsi:type="dcterms:W3CDTF">2010-05-04T03:55:18Z</dcterms:modified>
</cp:coreProperties>
</file>