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61" r:id="rId3"/>
    <p:sldId id="280" r:id="rId4"/>
    <p:sldId id="281" r:id="rId5"/>
    <p:sldId id="282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>
      <p:cViewPr varScale="1">
        <p:scale>
          <a:sx n="46" d="100"/>
          <a:sy n="46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3B4E3-3609-4FBC-A794-6B16080A075B}" type="datetimeFigureOut">
              <a:rPr lang="id-ID" smtClean="0"/>
              <a:pPr/>
              <a:t>02/05/2012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F996-2480-48B1-9811-D854576808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892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PEMOGRAMAN DASAR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(BAHASA C)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29200"/>
            <a:ext cx="7086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Dosen : Bella Hardiyana, S. Kom</a:t>
            </a:r>
            <a:endParaRPr lang="id-ID" sz="2400" b="1" dirty="0"/>
          </a:p>
        </p:txBody>
      </p:sp>
      <p:pic>
        <p:nvPicPr>
          <p:cNvPr id="4" name="Picture 2" descr="F:\IMAGE\LOGO\Lambang_UNIK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762000"/>
            <a:ext cx="199449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STRUCT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/>
              <a:t>STRUCT </a:t>
            </a:r>
            <a:r>
              <a:rPr lang="en-US" sz="2700" dirty="0" smtClean="0"/>
              <a:t>adalah kumpulan tipe data yang dinyatakan dalam sebuah nama variable. Struct adalah membuat tipe data baru. </a:t>
            </a:r>
            <a:r>
              <a:rPr lang="en-US" sz="2700" dirty="0"/>
              <a:t>Tiap struct memiliki beberapa </a:t>
            </a:r>
            <a:r>
              <a:rPr lang="en-US" sz="2700" dirty="0" smtClean="0"/>
              <a:t>anggota/field, </a:t>
            </a:r>
            <a:r>
              <a:rPr lang="en-US" sz="2700" dirty="0"/>
              <a:t>dengan tipe data yang boleh berbeda-beda</a:t>
            </a:r>
            <a:r>
              <a:rPr lang="en-US" sz="2700" dirty="0" smtClean="0"/>
              <a:t>.</a:t>
            </a:r>
          </a:p>
          <a:p>
            <a:pPr algn="just"/>
            <a:endParaRPr lang="en-US" sz="2700" dirty="0"/>
          </a:p>
          <a:p>
            <a:pPr algn="just"/>
            <a:r>
              <a:rPr lang="en-US" sz="2700" b="1" u="sng" dirty="0" smtClean="0">
                <a:latin typeface="Courier New" pitchFamily="49" charset="0"/>
                <a:cs typeface="Courier New" pitchFamily="49" charset="0"/>
              </a:rPr>
              <a:t>Deklarasi struct :</a:t>
            </a:r>
          </a:p>
          <a:p>
            <a:pPr algn="just"/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namaStruct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 tipedata1 anggota1;</a:t>
            </a:r>
          </a:p>
          <a:p>
            <a:pPr algn="just"/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tipedata2 anggota2;</a:t>
            </a:r>
          </a:p>
          <a:p>
            <a:pPr algn="just"/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tipedatan anggotan;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algn="just"/>
            <a:r>
              <a:rPr lang="en-US" sz="2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namaStruct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namaVar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CONTOH IMPELEMENTASI STRUCT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123091"/>
            <a:ext cx="88392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/>
              <a:t>Contoh kasus yaitu ketika kita ingin membuat suatu program mengolah data mahasiswa dimana data mahasiswa terdiri dari NIM, Nama, NilaiUTS, NilaiUAS, NilaiQuiz, NilaiAkhir dan Index </a:t>
            </a:r>
            <a:r>
              <a:rPr lang="en-US" sz="2300" dirty="0" smtClean="0"/>
              <a:t>Prestasinya.</a:t>
            </a:r>
          </a:p>
          <a:p>
            <a:pPr algn="just"/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TMhs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{ </a:t>
            </a:r>
            <a:endParaRPr lang="en-US" sz="23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3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NIM[11]; </a:t>
            </a:r>
          </a:p>
          <a:p>
            <a:pPr algn="just"/>
            <a:r>
              <a:rPr lang="en-US" sz="2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3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Nama[21]; </a:t>
            </a:r>
          </a:p>
          <a:p>
            <a:pPr algn="just"/>
            <a:r>
              <a:rPr lang="en-US" sz="2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3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NilaiUTS,NilaiUAS,NilaiQuiz;</a:t>
            </a:r>
          </a:p>
          <a:p>
            <a:pPr algn="just"/>
            <a:r>
              <a:rPr lang="en-US" sz="2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3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NilaiAkhir; </a:t>
            </a:r>
          </a:p>
          <a:p>
            <a:pPr algn="just"/>
            <a:r>
              <a:rPr lang="en-US" sz="2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3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index; </a:t>
            </a:r>
          </a:p>
          <a:p>
            <a:pPr algn="just"/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algn="just"/>
            <a:r>
              <a:rPr lang="en-US" sz="2300" dirty="0"/>
              <a:t>Deklarasi diatas berarti kita telah membuat suatu tipe data yang bernama </a:t>
            </a:r>
            <a:r>
              <a:rPr lang="en-US" sz="2300" dirty="0" smtClean="0"/>
              <a:t>TMhs </a:t>
            </a:r>
            <a:r>
              <a:rPr lang="en-US" sz="2300" dirty="0"/>
              <a:t>dimana setiap data bertipe TMhs mempunyai field NIM, Nama, NilaiUTS, </a:t>
            </a:r>
            <a:r>
              <a:rPr lang="en-US" sz="2300" dirty="0" smtClean="0"/>
              <a:t>NilaiUAS</a:t>
            </a:r>
            <a:r>
              <a:rPr lang="en-US" sz="2300" dirty="0"/>
              <a:t>, NilaiQuiz, NilaiAkhir dan index. </a:t>
            </a:r>
          </a:p>
        </p:txBody>
      </p:sp>
    </p:spTree>
    <p:extLst>
      <p:ext uri="{BB962C8B-B14F-4D97-AF65-F5344CB8AC3E}">
        <p14:creationId xmlns:p14="http://schemas.microsoft.com/office/powerpoint/2010/main" val="33598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CONTOH IMPELEMENTASI STRUCT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123091"/>
            <a:ext cx="8839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/>
              <a:t>Untuk mendeklarasikan sebuah variable yang bertipe TMhs caranya adalah </a:t>
            </a:r>
            <a:r>
              <a:rPr lang="en-US" sz="2300" dirty="0" smtClean="0"/>
              <a:t>seperti </a:t>
            </a:r>
            <a:r>
              <a:rPr lang="en-US" sz="2300" dirty="0"/>
              <a:t>berikut : </a:t>
            </a:r>
          </a:p>
          <a:p>
            <a:pPr algn="just"/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TMhs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Mhs1,Mhs2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300" dirty="0"/>
          </a:p>
          <a:p>
            <a:pPr algn="just"/>
            <a:r>
              <a:rPr lang="en-US" sz="2300" dirty="0"/>
              <a:t>Deklarasi tersebut berarti bahwa kita membuat suatu variable bernama </a:t>
            </a:r>
            <a:r>
              <a:rPr lang="en-US" sz="2300" dirty="0" smtClean="0"/>
              <a:t>Mhs1 </a:t>
            </a:r>
            <a:r>
              <a:rPr lang="en-US" sz="2300" dirty="0"/>
              <a:t>dan Mhs2 dimana tiap variable tersebut mempunyai field sesuai dengan </a:t>
            </a:r>
            <a:r>
              <a:rPr lang="en-US" sz="2300" dirty="0" smtClean="0"/>
              <a:t>TMhs</a:t>
            </a:r>
            <a:r>
              <a:rPr lang="en-US" sz="2300" dirty="0"/>
              <a:t>. </a:t>
            </a:r>
          </a:p>
          <a:p>
            <a:pPr algn="just"/>
            <a:r>
              <a:rPr lang="en-US" sz="2300" dirty="0"/>
              <a:t>Kalau digambarkan, maka struktur Mhs1 dan Mhs2 dapat dilihat seperti </a:t>
            </a:r>
            <a:r>
              <a:rPr lang="en-US" sz="2300" dirty="0" smtClean="0"/>
              <a:t>berikut </a:t>
            </a:r>
            <a:r>
              <a:rPr lang="en-US" sz="2300" dirty="0"/>
              <a:t>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3" t="31755" r="6582" b="54181"/>
          <a:stretch/>
        </p:blipFill>
        <p:spPr bwMode="auto">
          <a:xfrm>
            <a:off x="152400" y="4046966"/>
            <a:ext cx="8839200" cy="113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67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CONTOH IMPELEMENTASI STRUCT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123091"/>
            <a:ext cx="88392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/>
              <a:t>Untuk pemanggilannya ditulis sebagai berikut :</a:t>
            </a:r>
          </a:p>
          <a:p>
            <a:pPr algn="just"/>
            <a:r>
              <a:rPr lang="en-US" sz="23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namaVar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3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namaField;</a:t>
            </a:r>
          </a:p>
          <a:p>
            <a:pPr algn="just"/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Contoh kasus;</a:t>
            </a:r>
          </a:p>
          <a:p>
            <a:pPr algn="just"/>
            <a:r>
              <a:rPr lang="en-US" sz="23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Mhs1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3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NIM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= “10506357”;</a:t>
            </a:r>
            <a:endParaRPr lang="en-US" sz="23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printf(“Nama : %s”, </a:t>
            </a:r>
            <a:r>
              <a:rPr lang="en-US" sz="23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Mhs1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3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Nama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just"/>
            <a:endParaRPr lang="en-US" sz="2300" dirty="0" smtClean="0"/>
          </a:p>
          <a:p>
            <a:pPr algn="just"/>
            <a:r>
              <a:rPr lang="en-US" sz="2300" dirty="0" smtClean="0"/>
              <a:t>Pemanggilan struct diawali dengan menuliskan nama variabel diikuti dengan tanda ‘titik’ dan dilanjutkan dengan nama anggota/field.</a:t>
            </a:r>
            <a:endParaRPr lang="en-US" sz="23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STRUCT dan ARRAY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dirty="0" smtClean="0"/>
              <a:t>Terkadang kita membutuhkan penyimpanan yang lebih besar, sehingga membutuhkan array. Menggunakan struct sebagai tipe data dari array adalah sangat efektif. Berikut sintaxnya.</a:t>
            </a:r>
          </a:p>
          <a:p>
            <a:pPr algn="just"/>
            <a:endParaRPr lang="en-US" sz="2700" dirty="0"/>
          </a:p>
          <a:p>
            <a:pPr algn="just"/>
            <a:r>
              <a:rPr lang="en-US" sz="2700" b="1" u="sng" dirty="0" smtClean="0">
                <a:latin typeface="Courier New" pitchFamily="49" charset="0"/>
                <a:cs typeface="Courier New" pitchFamily="49" charset="0"/>
              </a:rPr>
              <a:t>Deklarasi </a:t>
            </a:r>
            <a:r>
              <a:rPr lang="en-US" sz="2700" b="1" u="sng" smtClean="0">
                <a:latin typeface="Courier New" pitchFamily="49" charset="0"/>
                <a:cs typeface="Courier New" pitchFamily="49" charset="0"/>
              </a:rPr>
              <a:t>struct ber-array:</a:t>
            </a:r>
            <a:endParaRPr lang="en-US" sz="2700" b="1" u="sng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namaStruct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 tipedata1 anggota1;</a:t>
            </a:r>
          </a:p>
          <a:p>
            <a:pPr algn="just"/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tipedata2 anggota2;</a:t>
            </a:r>
          </a:p>
          <a:p>
            <a:pPr algn="just"/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tipedatan anggotan;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algn="just"/>
            <a:r>
              <a:rPr lang="en-US" sz="2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namaStruct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namaVar[maxArray]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296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/>
              <a:t>Contoh</a:t>
            </a:r>
            <a:r>
              <a:rPr lang="en-US" b="1" dirty="0" smtClean="0"/>
              <a:t> Program (1)</a:t>
            </a:r>
            <a:endParaRPr lang="id-ID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219200"/>
            <a:ext cx="883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buku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kode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[4];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judul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[30];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pengarang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[25];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jmlh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buku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book[10];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lagi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x=0;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clrscr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9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/>
              <a:t>Contoh</a:t>
            </a:r>
            <a:r>
              <a:rPr lang="en-US" b="1" dirty="0" smtClean="0"/>
              <a:t> Program (1)</a:t>
            </a:r>
            <a:endParaRPr lang="id-ID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219200"/>
            <a:ext cx="883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Kode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Buku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  : ");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 gets(book[x].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kode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Judul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Buku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 : ");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 gets(book[x].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judul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Nama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Pengarang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: ");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 gets(book[x].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pengarang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Buku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: ");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("%d", &amp;book[x].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jmlh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("Mau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Data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lagi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[Y/T] : ");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("%c", &amp;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lagi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x++;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}while(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lagi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=='Y' ||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lagi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=='y');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39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513</TotalTime>
  <Words>467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LAB PEMOGRAMAN DASAR (BAHASA C)</vt:lpstr>
      <vt:lpstr>STRUCT</vt:lpstr>
      <vt:lpstr>CONTOH IMPELEMENTASI STRUCT</vt:lpstr>
      <vt:lpstr>CONTOH IMPELEMENTASI STRUCT</vt:lpstr>
      <vt:lpstr>CONTOH IMPELEMENTASI STRUCT</vt:lpstr>
      <vt:lpstr>STRUCT dan ARRAY</vt:lpstr>
      <vt:lpstr>Contoh Program (1)</vt:lpstr>
      <vt:lpstr>Contoh Program (1)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</dc:title>
  <dc:creator/>
  <cp:lastModifiedBy>Phantom Assassin</cp:lastModifiedBy>
  <cp:revision>176</cp:revision>
  <dcterms:created xsi:type="dcterms:W3CDTF">2006-08-16T00:00:00Z</dcterms:created>
  <dcterms:modified xsi:type="dcterms:W3CDTF">2012-05-02T04:57:23Z</dcterms:modified>
</cp:coreProperties>
</file>