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91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42" d="100"/>
          <a:sy n="42" d="100"/>
        </p:scale>
        <p:origin x="-12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778C7-C4AA-4D99-8213-865482908457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92310-06DB-48D9-B9BA-E75363EF0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95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5C84F-CA99-4EC8-968E-E459A37147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89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92310-06DB-48D9-B9BA-E75363EF01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602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92310-06DB-48D9-B9BA-E75363EF01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73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92310-06DB-48D9-B9BA-E75363EF01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123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92310-06DB-48D9-B9BA-E75363EF01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16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92310-06DB-48D9-B9BA-E75363EF01E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392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92310-06DB-48D9-B9BA-E75363EF01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32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92310-06DB-48D9-B9BA-E75363EF01E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31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92310-06DB-48D9-B9BA-E75363EF01E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227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6966B4-6767-4BD1-A1E6-D997B1DA4D25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5E4F5D-8DDB-47D2-84CD-846252F26F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05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4928C5-94C4-4660-9E2C-3FAA5FC9C0BB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C5AE65-A82D-45C5-BFFA-4B0822721F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33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0EC1D1-035D-4635-A1E1-E40EF117055C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F37B9C-47C1-4B70-A665-FF4873CEB7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55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6963DF-E724-4338-B478-83255A1DE592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7983C6-D7F0-408D-BA60-F0ED7A31C7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44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1456E8-A37D-47F8-B7D6-803FC086E4CF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AD9460-A09A-4CF0-970E-98ACA8E865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296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A8AE20-542A-4D13-838F-E976AB485BCB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2594C-EF4C-4EAD-A3D5-077E193E88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33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9D6164-E983-4F43-8F1E-058906097DA4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496837-7BB1-4459-A3BA-DC236BF2FD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8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244278-D55D-4C58-833D-783DECCEBA89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A6985-9352-4918-A872-68D03047EB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6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DDE686-2DB0-414B-A406-95182A8815F4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04366D-B518-457B-87C4-CE79A3E335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93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B1CF4D-6589-4039-BC01-C2E967CA1F3D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801C9-8035-4A8E-A953-22FBF41A86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27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FD3793-62F5-438D-A268-C25600EA4E0E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482FF-D7E6-4F80-AABF-B20FA02E4B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707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3822F2E-C347-4914-BFCC-94A9874FBA77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2503BC3-8CBA-4FE4-9918-5BF4A85E30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96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PERTEMUAN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090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Menampilkan</a:t>
            </a:r>
            <a:r>
              <a:rPr lang="en-US" b="1" dirty="0" smtClean="0"/>
              <a:t> Isi Database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Isi Database</a:t>
            </a:r>
          </a:p>
          <a:p>
            <a:r>
              <a:rPr lang="en-US" dirty="0" smtClean="0"/>
              <a:t>Coding java</a:t>
            </a:r>
          </a:p>
          <a:p>
            <a:r>
              <a:rPr lang="en-US" dirty="0" smtClean="0"/>
              <a:t>Convert </a:t>
            </a:r>
            <a:r>
              <a:rPr lang="en-US" dirty="0" err="1" smtClean="0"/>
              <a:t>ke</a:t>
            </a:r>
            <a:r>
              <a:rPr lang="en-US" dirty="0" smtClean="0"/>
              <a:t> class</a:t>
            </a:r>
          </a:p>
          <a:p>
            <a:r>
              <a:rPr lang="en-US" dirty="0" smtClean="0"/>
              <a:t>Deploy tools</a:t>
            </a:r>
          </a:p>
          <a:p>
            <a:r>
              <a:rPr lang="en-US" dirty="0" err="1" smtClean="0"/>
              <a:t>Cek</a:t>
            </a:r>
            <a:r>
              <a:rPr lang="en-US" dirty="0" smtClean="0"/>
              <a:t> di Browser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24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Mengisi</a:t>
            </a:r>
            <a:r>
              <a:rPr lang="en-US" b="1" dirty="0" smtClean="0"/>
              <a:t> Database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r>
              <a:rPr lang="id-ID" dirty="0" smtClean="0"/>
              <a:t>Isi tbMahasiswa dengan data sebagai berikut 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517421"/>
              </p:ext>
            </p:extLst>
          </p:nvPr>
        </p:nvGraphicFramePr>
        <p:xfrm>
          <a:off x="990600" y="2438400"/>
          <a:ext cx="7010400" cy="3352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5000"/>
                <a:gridCol w="2590800"/>
                <a:gridCol w="2514600"/>
              </a:tblGrid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id-ID" sz="2800" noProof="0" smtClean="0"/>
                        <a:t>NIM</a:t>
                      </a:r>
                      <a:endParaRPr lang="id-ID" sz="28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noProof="0" smtClean="0"/>
                        <a:t>Nama</a:t>
                      </a:r>
                      <a:endParaRPr lang="id-ID" sz="28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noProof="0" smtClean="0"/>
                        <a:t>Alamat</a:t>
                      </a:r>
                      <a:endParaRPr lang="id-ID" sz="2800" noProof="0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id-ID" sz="2800" noProof="0" smtClean="0"/>
                        <a:t>101001</a:t>
                      </a:r>
                      <a:endParaRPr lang="id-ID" sz="28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noProof="0" smtClean="0"/>
                        <a:t>John</a:t>
                      </a:r>
                      <a:endParaRPr lang="id-ID" sz="28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noProof="0" smtClean="0"/>
                        <a:t>Jakarta</a:t>
                      </a:r>
                      <a:endParaRPr lang="id-ID" sz="2800" noProof="0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id-ID" sz="2800" noProof="0" smtClean="0"/>
                        <a:t>101002</a:t>
                      </a:r>
                      <a:endParaRPr lang="id-ID" sz="28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800" noProof="0" smtClean="0"/>
                        <a:t>Peter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noProof="0" smtClean="0"/>
                        <a:t>Sukabumi</a:t>
                      </a:r>
                      <a:endParaRPr lang="id-ID" sz="2800" noProof="0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id-ID" sz="2800" noProof="0" smtClean="0"/>
                        <a:t>101003</a:t>
                      </a:r>
                      <a:endParaRPr lang="id-ID" sz="28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800" noProof="0" smtClean="0"/>
                        <a:t>Clara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noProof="0" smtClean="0"/>
                        <a:t>Cirebon</a:t>
                      </a:r>
                      <a:endParaRPr lang="id-ID" sz="2800" noProof="0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id-ID" sz="2800" noProof="0" smtClean="0"/>
                        <a:t>101004</a:t>
                      </a:r>
                      <a:endParaRPr lang="id-ID" sz="28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800" noProof="0" smtClean="0"/>
                        <a:t>Veronica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noProof="0" smtClean="0"/>
                        <a:t>Jogja</a:t>
                      </a:r>
                      <a:endParaRPr lang="id-ID" sz="2800" noProof="0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id-ID" sz="2800" noProof="0" smtClean="0"/>
                        <a:t>101005</a:t>
                      </a:r>
                      <a:endParaRPr lang="id-ID" sz="28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800" noProof="0" smtClean="0"/>
                        <a:t>Michael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noProof="0" dirty="0" smtClean="0"/>
                        <a:t>Bandung</a:t>
                      </a:r>
                      <a:endParaRPr lang="id-ID" sz="2800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01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Coding (1)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import java.io.*;</a:t>
            </a:r>
          </a:p>
          <a:p>
            <a:pPr marL="0" indent="0">
              <a:buNone/>
            </a:pPr>
            <a:r>
              <a:rPr lang="en-US" sz="1600" dirty="0"/>
              <a:t>import </a:t>
            </a:r>
            <a:r>
              <a:rPr lang="en-US" sz="1600" dirty="0" err="1"/>
              <a:t>javax.servlet</a:t>
            </a:r>
            <a:r>
              <a:rPr lang="en-US" sz="1600" dirty="0"/>
              <a:t>.*;</a:t>
            </a:r>
          </a:p>
          <a:p>
            <a:pPr marL="0" indent="0">
              <a:buNone/>
            </a:pPr>
            <a:r>
              <a:rPr lang="en-US" sz="1600" dirty="0"/>
              <a:t>import </a:t>
            </a:r>
            <a:r>
              <a:rPr lang="en-US" sz="1600" dirty="0" err="1"/>
              <a:t>javax.servlet.http</a:t>
            </a:r>
            <a:r>
              <a:rPr lang="en-US" sz="1600" dirty="0"/>
              <a:t>.*;</a:t>
            </a:r>
          </a:p>
          <a:p>
            <a:pPr marL="0" indent="0">
              <a:buNone/>
            </a:pPr>
            <a:r>
              <a:rPr lang="en-US" sz="1600" dirty="0"/>
              <a:t>import </a:t>
            </a:r>
            <a:r>
              <a:rPr lang="en-US" sz="1600" dirty="0" err="1"/>
              <a:t>java.sql</a:t>
            </a:r>
            <a:r>
              <a:rPr lang="en-US" sz="1600" dirty="0"/>
              <a:t>.*;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public class </a:t>
            </a:r>
            <a:r>
              <a:rPr lang="en-US" sz="1600" dirty="0" err="1"/>
              <a:t>lihatdatabase</a:t>
            </a:r>
            <a:r>
              <a:rPr lang="en-US" sz="1600" dirty="0"/>
              <a:t> extends </a:t>
            </a:r>
            <a:r>
              <a:rPr lang="en-US" sz="1600" dirty="0" err="1"/>
              <a:t>HttpServlet</a:t>
            </a:r>
            <a:r>
              <a:rPr lang="en-US" sz="1600" dirty="0"/>
              <a:t>{</a:t>
            </a:r>
          </a:p>
          <a:p>
            <a:pPr marL="0" indent="0">
              <a:buNone/>
            </a:pPr>
            <a:r>
              <a:rPr lang="en-US" sz="1600" dirty="0"/>
              <a:t>	static </a:t>
            </a:r>
            <a:r>
              <a:rPr lang="en-US" sz="1600" dirty="0" err="1"/>
              <a:t>int</a:t>
            </a:r>
            <a:r>
              <a:rPr lang="en-US" sz="1600" dirty="0"/>
              <a:t> i;</a:t>
            </a:r>
          </a:p>
          <a:p>
            <a:pPr marL="0" indent="0">
              <a:buNone/>
            </a:pPr>
            <a:r>
              <a:rPr lang="en-US" sz="1600" dirty="0"/>
              <a:t>	Connection con;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PrintWriter</a:t>
            </a:r>
            <a:r>
              <a:rPr lang="en-US" sz="1600" dirty="0"/>
              <a:t> out;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ResultSet</a:t>
            </a:r>
            <a:r>
              <a:rPr lang="en-US" sz="1600" dirty="0"/>
              <a:t> </a:t>
            </a:r>
            <a:r>
              <a:rPr lang="en-US" sz="1600" dirty="0" err="1"/>
              <a:t>rs</a:t>
            </a:r>
            <a:r>
              <a:rPr lang="en-US" sz="1600" dirty="0"/>
              <a:t>;</a:t>
            </a:r>
          </a:p>
          <a:p>
            <a:pPr marL="0" indent="0">
              <a:buNone/>
            </a:pPr>
            <a:r>
              <a:rPr lang="en-US" sz="1600" dirty="0"/>
              <a:t>	public void </a:t>
            </a:r>
            <a:r>
              <a:rPr lang="en-US" sz="1600" dirty="0" err="1"/>
              <a:t>init</a:t>
            </a:r>
            <a:r>
              <a:rPr lang="en-US" sz="1600" dirty="0"/>
              <a:t>(){</a:t>
            </a:r>
          </a:p>
          <a:p>
            <a:pPr marL="0" indent="0">
              <a:buNone/>
            </a:pPr>
            <a:r>
              <a:rPr lang="en-US" sz="1600" dirty="0"/>
              <a:t>		i = 0;	</a:t>
            </a:r>
          </a:p>
          <a:p>
            <a:pPr marL="0" indent="0">
              <a:buNone/>
            </a:pPr>
            <a:r>
              <a:rPr lang="en-US" sz="1600" dirty="0"/>
              <a:t>		con=null;</a:t>
            </a:r>
          </a:p>
          <a:p>
            <a:pPr marL="0" indent="0">
              <a:buNone/>
            </a:pPr>
            <a:r>
              <a:rPr lang="en-US" sz="1600" dirty="0"/>
              <a:t>		out=null;</a:t>
            </a:r>
          </a:p>
          <a:p>
            <a:pPr marL="0" indent="0">
              <a:buNone/>
            </a:pPr>
            <a:r>
              <a:rPr lang="en-US" sz="1600" dirty="0"/>
              <a:t>		</a:t>
            </a:r>
            <a:r>
              <a:rPr lang="en-US" sz="1600" dirty="0" err="1"/>
              <a:t>rs</a:t>
            </a:r>
            <a:r>
              <a:rPr lang="en-US" sz="1600" dirty="0"/>
              <a:t>=null;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} //close void </a:t>
            </a:r>
            <a:r>
              <a:rPr lang="en-US" sz="1600" dirty="0" err="1" smtClean="0"/>
              <a:t>init</a:t>
            </a:r>
            <a:r>
              <a:rPr lang="en-US" sz="1600" dirty="0" smtClean="0"/>
              <a:t>()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917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Coding </a:t>
            </a:r>
            <a:r>
              <a:rPr lang="en-US" b="1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/>
              <a:t>	public void </a:t>
            </a:r>
            <a:r>
              <a:rPr lang="en-US" sz="1400" dirty="0" err="1"/>
              <a:t>doGet</a:t>
            </a:r>
            <a:r>
              <a:rPr lang="en-US" sz="1400" dirty="0"/>
              <a:t>(</a:t>
            </a:r>
            <a:r>
              <a:rPr lang="en-US" sz="1400" dirty="0" err="1"/>
              <a:t>HttpServletRequest</a:t>
            </a:r>
            <a:r>
              <a:rPr lang="en-US" sz="1400" dirty="0"/>
              <a:t> request, </a:t>
            </a:r>
            <a:r>
              <a:rPr lang="en-US" sz="1400" dirty="0" err="1"/>
              <a:t>HttpServletResponse</a:t>
            </a:r>
            <a:r>
              <a:rPr lang="en-US" sz="1400" dirty="0"/>
              <a:t> response) throws </a:t>
            </a:r>
            <a:r>
              <a:rPr lang="en-US" sz="1400" dirty="0" err="1"/>
              <a:t>ServletException</a:t>
            </a:r>
            <a:r>
              <a:rPr lang="en-US" sz="1400" dirty="0"/>
              <a:t>, </a:t>
            </a:r>
            <a:r>
              <a:rPr lang="en-US" sz="1400" dirty="0" err="1"/>
              <a:t>IOException</a:t>
            </a:r>
            <a:r>
              <a:rPr lang="en-US" sz="1400" dirty="0" smtClean="0"/>
              <a:t>{ 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	i++;</a:t>
            </a:r>
          </a:p>
          <a:p>
            <a:pPr marL="0" indent="0">
              <a:buNone/>
            </a:pPr>
            <a:r>
              <a:rPr lang="en-US" sz="1400" dirty="0"/>
              <a:t>		out=</a:t>
            </a:r>
            <a:r>
              <a:rPr lang="en-US" sz="1400" dirty="0" err="1"/>
              <a:t>response.getWriter</a:t>
            </a:r>
            <a:r>
              <a:rPr lang="en-US" sz="1400" dirty="0"/>
              <a:t>();</a:t>
            </a:r>
          </a:p>
          <a:p>
            <a:pPr marL="0" indent="0">
              <a:buNone/>
            </a:pPr>
            <a:r>
              <a:rPr lang="en-US" sz="1400" dirty="0"/>
              <a:t>		</a:t>
            </a:r>
            <a:r>
              <a:rPr lang="en-US" sz="1400" dirty="0" err="1"/>
              <a:t>out.println</a:t>
            </a:r>
            <a:r>
              <a:rPr lang="en-US" sz="1400" dirty="0"/>
              <a:t>("&lt;B&gt;You are user no. " + i +" to visit this site.&lt;/B&gt;&lt;BR&gt;&lt;BR&gt;");</a:t>
            </a:r>
          </a:p>
          <a:p>
            <a:pPr marL="0" indent="0">
              <a:buNone/>
            </a:pPr>
            <a:r>
              <a:rPr lang="en-US" sz="1400" dirty="0"/>
              <a:t>		try	{</a:t>
            </a:r>
          </a:p>
          <a:p>
            <a:pPr marL="0" indent="0">
              <a:buNone/>
            </a:pPr>
            <a:r>
              <a:rPr lang="en-US" sz="1400" dirty="0"/>
              <a:t>			</a:t>
            </a:r>
            <a:r>
              <a:rPr lang="en-US" sz="1400" dirty="0" err="1"/>
              <a:t>Class.forName</a:t>
            </a:r>
            <a:r>
              <a:rPr lang="en-US" sz="1400" dirty="0"/>
              <a:t>("</a:t>
            </a:r>
            <a:r>
              <a:rPr lang="en-US" sz="1400" dirty="0" err="1"/>
              <a:t>sun.jdbc.odbc.JdbcOdbcDriver</a:t>
            </a:r>
            <a:r>
              <a:rPr lang="en-US" sz="1400" dirty="0"/>
              <a:t>");</a:t>
            </a:r>
          </a:p>
          <a:p>
            <a:pPr marL="0" indent="0">
              <a:buNone/>
            </a:pPr>
            <a:r>
              <a:rPr lang="en-US" sz="1400" dirty="0"/>
              <a:t>			con=</a:t>
            </a:r>
            <a:r>
              <a:rPr lang="en-US" sz="1400" dirty="0" err="1"/>
              <a:t>DriverManager.getConnection</a:t>
            </a:r>
            <a:r>
              <a:rPr lang="en-US" sz="1400" dirty="0"/>
              <a:t>("</a:t>
            </a:r>
            <a:r>
              <a:rPr lang="en-US" sz="1400" dirty="0" err="1"/>
              <a:t>jdbc:odbc:mahasiswa</a:t>
            </a:r>
            <a:r>
              <a:rPr lang="en-US" sz="1400" dirty="0"/>
              <a:t>","root","");</a:t>
            </a:r>
          </a:p>
          <a:p>
            <a:pPr marL="0" indent="0">
              <a:buNone/>
            </a:pPr>
            <a:r>
              <a:rPr lang="en-US" sz="1400" dirty="0"/>
              <a:t>			</a:t>
            </a:r>
            <a:r>
              <a:rPr lang="en-US" sz="1400" dirty="0" err="1"/>
              <a:t>PreparedStatement</a:t>
            </a:r>
            <a:r>
              <a:rPr lang="en-US" sz="1400" dirty="0"/>
              <a:t> </a:t>
            </a:r>
            <a:r>
              <a:rPr lang="en-US" sz="1400" dirty="0" err="1"/>
              <a:t>pstmt</a:t>
            </a:r>
            <a:r>
              <a:rPr lang="en-US" sz="1400" dirty="0"/>
              <a:t>=null;</a:t>
            </a:r>
          </a:p>
          <a:p>
            <a:pPr marL="0" indent="0">
              <a:buNone/>
            </a:pPr>
            <a:r>
              <a:rPr lang="en-US" sz="1400" dirty="0"/>
              <a:t>			String query=null;</a:t>
            </a:r>
          </a:p>
          <a:p>
            <a:pPr marL="0" indent="0">
              <a:buNone/>
            </a:pPr>
            <a:r>
              <a:rPr lang="en-US" sz="1400" dirty="0"/>
              <a:t>			query= "select * from </a:t>
            </a:r>
            <a:r>
              <a:rPr lang="en-US" sz="1400" dirty="0" err="1"/>
              <a:t>tb_mahasiswa</a:t>
            </a:r>
            <a:r>
              <a:rPr lang="en-US" sz="1400" dirty="0"/>
              <a:t>";</a:t>
            </a:r>
          </a:p>
          <a:p>
            <a:pPr marL="0" indent="0">
              <a:buNone/>
            </a:pPr>
            <a:r>
              <a:rPr lang="en-US" sz="1400" dirty="0"/>
              <a:t>			</a:t>
            </a:r>
            <a:r>
              <a:rPr lang="en-US" sz="1400" dirty="0" err="1"/>
              <a:t>pstmt</a:t>
            </a:r>
            <a:r>
              <a:rPr lang="en-US" sz="1400" dirty="0"/>
              <a:t>=</a:t>
            </a:r>
            <a:r>
              <a:rPr lang="en-US" sz="1400" dirty="0" err="1"/>
              <a:t>con.prepareStatement</a:t>
            </a:r>
            <a:r>
              <a:rPr lang="en-US" sz="1400" dirty="0"/>
              <a:t>(query);</a:t>
            </a:r>
          </a:p>
          <a:p>
            <a:pPr marL="0" indent="0">
              <a:buNone/>
            </a:pPr>
            <a:r>
              <a:rPr lang="en-US" sz="1400" dirty="0"/>
              <a:t>			</a:t>
            </a:r>
            <a:r>
              <a:rPr lang="en-US" sz="1400" dirty="0" err="1"/>
              <a:t>rs</a:t>
            </a:r>
            <a:r>
              <a:rPr lang="en-US" sz="1400" dirty="0"/>
              <a:t>=</a:t>
            </a:r>
            <a:r>
              <a:rPr lang="en-US" sz="1400" dirty="0" err="1"/>
              <a:t>pstmt.executeQuery</a:t>
            </a:r>
            <a:r>
              <a:rPr lang="en-US" sz="1400" dirty="0"/>
              <a:t>();</a:t>
            </a:r>
          </a:p>
          <a:p>
            <a:pPr marL="0" indent="0">
              <a:buNone/>
            </a:pPr>
            <a:r>
              <a:rPr lang="en-US" sz="1400" dirty="0"/>
              <a:t>			</a:t>
            </a:r>
            <a:r>
              <a:rPr lang="en-US" sz="1400" dirty="0" err="1"/>
              <a:t>out.println</a:t>
            </a:r>
            <a:r>
              <a:rPr lang="en-US" sz="1400" dirty="0"/>
              <a:t>("&lt;B&gt;&lt;center&gt;Data </a:t>
            </a:r>
            <a:r>
              <a:rPr lang="en-US" sz="1400" dirty="0" err="1"/>
              <a:t>Mahasiswa</a:t>
            </a:r>
            <a:r>
              <a:rPr lang="en-US" sz="1400" dirty="0"/>
              <a:t>&lt;/center&gt;&lt;/B&gt;");</a:t>
            </a:r>
          </a:p>
          <a:p>
            <a:pPr marL="0" indent="0">
              <a:buNone/>
            </a:pPr>
            <a:r>
              <a:rPr lang="en-US" sz="1400" dirty="0"/>
              <a:t>			</a:t>
            </a:r>
            <a:r>
              <a:rPr lang="en-US" sz="1400" dirty="0" err="1"/>
              <a:t>ResultSetMetaData</a:t>
            </a:r>
            <a:r>
              <a:rPr lang="en-US" sz="1400" dirty="0"/>
              <a:t> </a:t>
            </a:r>
            <a:r>
              <a:rPr lang="en-US" sz="1400" dirty="0" err="1"/>
              <a:t>rsmd</a:t>
            </a:r>
            <a:r>
              <a:rPr lang="en-US" sz="1400" dirty="0"/>
              <a:t>= </a:t>
            </a:r>
            <a:r>
              <a:rPr lang="en-US" sz="1400" dirty="0" err="1"/>
              <a:t>rs.getMetaData</a:t>
            </a:r>
            <a:r>
              <a:rPr lang="en-US" sz="1400" dirty="0"/>
              <a:t>();</a:t>
            </a:r>
          </a:p>
          <a:p>
            <a:pPr marL="0" indent="0">
              <a:buNone/>
            </a:pPr>
            <a:r>
              <a:rPr lang="en-US" sz="1400" dirty="0"/>
              <a:t>			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colcount</a:t>
            </a:r>
            <a:r>
              <a:rPr lang="en-US" sz="1400" dirty="0"/>
              <a:t>=</a:t>
            </a:r>
            <a:r>
              <a:rPr lang="en-US" sz="1400" dirty="0" err="1"/>
              <a:t>rsmd.getColumnCount</a:t>
            </a:r>
            <a:r>
              <a:rPr lang="en-US" sz="1400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27467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Coding (3)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/>
              <a:t>			</a:t>
            </a:r>
            <a:r>
              <a:rPr lang="en-US" sz="1400" dirty="0" err="1"/>
              <a:t>out.println</a:t>
            </a:r>
            <a:r>
              <a:rPr lang="en-US" sz="1400" dirty="0"/>
              <a:t>("&lt;TABLE ALIGN = CENTER BORDER=1 CELLPADDING=2&gt;");</a:t>
            </a:r>
          </a:p>
          <a:p>
            <a:pPr marL="0" indent="0">
              <a:buNone/>
            </a:pPr>
            <a:r>
              <a:rPr lang="en-US" sz="1400" dirty="0"/>
              <a:t>			</a:t>
            </a:r>
            <a:r>
              <a:rPr lang="en-US" sz="1400" dirty="0" err="1"/>
              <a:t>out.println</a:t>
            </a:r>
            <a:r>
              <a:rPr lang="en-US" sz="1400" dirty="0"/>
              <a:t>("&lt;TR&gt;");</a:t>
            </a:r>
          </a:p>
          <a:p>
            <a:pPr marL="0" indent="0">
              <a:buNone/>
            </a:pPr>
            <a:r>
              <a:rPr lang="en-US" sz="1400" dirty="0"/>
              <a:t>			</a:t>
            </a:r>
            <a:r>
              <a:rPr lang="en-US" sz="1400" dirty="0" err="1"/>
              <a:t>out.println</a:t>
            </a:r>
            <a:r>
              <a:rPr lang="en-US" sz="1400" dirty="0"/>
              <a:t>("&lt;TH&gt;NIM&lt;/TH&gt;");</a:t>
            </a:r>
          </a:p>
          <a:p>
            <a:pPr marL="0" indent="0">
              <a:buNone/>
            </a:pPr>
            <a:r>
              <a:rPr lang="en-US" sz="1400" dirty="0"/>
              <a:t>			</a:t>
            </a:r>
            <a:r>
              <a:rPr lang="en-US" sz="1400" dirty="0" err="1"/>
              <a:t>out.println</a:t>
            </a:r>
            <a:r>
              <a:rPr lang="en-US" sz="1400" dirty="0"/>
              <a:t>("&lt;TH&gt;</a:t>
            </a:r>
            <a:r>
              <a:rPr lang="en-US" sz="1400" dirty="0" err="1"/>
              <a:t>Nama</a:t>
            </a:r>
            <a:r>
              <a:rPr lang="en-US" sz="1400" dirty="0"/>
              <a:t>&lt;/TH&gt;");</a:t>
            </a:r>
          </a:p>
          <a:p>
            <a:pPr marL="0" indent="0">
              <a:buNone/>
            </a:pPr>
            <a:r>
              <a:rPr lang="en-US" sz="1400" dirty="0"/>
              <a:t>			</a:t>
            </a:r>
            <a:r>
              <a:rPr lang="en-US" sz="1400" dirty="0" err="1"/>
              <a:t>out.println</a:t>
            </a:r>
            <a:r>
              <a:rPr lang="en-US" sz="1400" dirty="0"/>
              <a:t>("&lt;TH&gt;</a:t>
            </a:r>
            <a:r>
              <a:rPr lang="en-US" sz="1400" dirty="0" err="1"/>
              <a:t>Alamat</a:t>
            </a:r>
            <a:r>
              <a:rPr lang="en-US" sz="1400" dirty="0"/>
              <a:t>&lt;/TH&gt;");</a:t>
            </a:r>
          </a:p>
          <a:p>
            <a:pPr marL="0" indent="0">
              <a:buNone/>
            </a:pPr>
            <a:r>
              <a:rPr lang="en-US" sz="1400" dirty="0"/>
              <a:t>			</a:t>
            </a:r>
            <a:r>
              <a:rPr lang="en-US" sz="1400" dirty="0" err="1"/>
              <a:t>out.println</a:t>
            </a:r>
            <a:r>
              <a:rPr lang="en-US" sz="1400" dirty="0"/>
              <a:t>("&lt;/TR&gt;");</a:t>
            </a:r>
          </a:p>
          <a:p>
            <a:pPr marL="0" indent="0">
              <a:buNone/>
            </a:pPr>
            <a:r>
              <a:rPr lang="en-US" sz="1400" dirty="0"/>
              <a:t>			while(</a:t>
            </a:r>
            <a:r>
              <a:rPr lang="en-US" sz="1400" dirty="0" err="1"/>
              <a:t>rs.next</a:t>
            </a:r>
            <a:r>
              <a:rPr lang="en-US" sz="1400" dirty="0"/>
              <a:t>()){</a:t>
            </a:r>
          </a:p>
          <a:p>
            <a:pPr marL="0" indent="0">
              <a:buNone/>
            </a:pPr>
            <a:r>
              <a:rPr lang="en-US" sz="1400" dirty="0"/>
              <a:t>				</a:t>
            </a:r>
            <a:r>
              <a:rPr lang="en-US" sz="1400" dirty="0" err="1"/>
              <a:t>out.println</a:t>
            </a:r>
            <a:r>
              <a:rPr lang="en-US" sz="1400" dirty="0"/>
              <a:t>("&lt;TR&gt;");</a:t>
            </a:r>
          </a:p>
          <a:p>
            <a:pPr marL="0" indent="0">
              <a:buNone/>
            </a:pPr>
            <a:r>
              <a:rPr lang="en-US" sz="1400" dirty="0"/>
              <a:t>				</a:t>
            </a:r>
            <a:r>
              <a:rPr lang="en-US" sz="1400" dirty="0" err="1"/>
              <a:t>out.println</a:t>
            </a:r>
            <a:r>
              <a:rPr lang="en-US" sz="1400" dirty="0"/>
              <a:t>("&lt;TD&gt;" + </a:t>
            </a:r>
            <a:r>
              <a:rPr lang="en-US" sz="1400" dirty="0" err="1"/>
              <a:t>rs.getString</a:t>
            </a:r>
            <a:r>
              <a:rPr lang="en-US" sz="1400" dirty="0"/>
              <a:t>("</a:t>
            </a:r>
            <a:r>
              <a:rPr lang="en-US" sz="1400" dirty="0" err="1"/>
              <a:t>nim</a:t>
            </a:r>
            <a:r>
              <a:rPr lang="en-US" sz="1400" dirty="0"/>
              <a:t>") + "&lt;/TD&gt;");</a:t>
            </a:r>
          </a:p>
          <a:p>
            <a:pPr marL="0" indent="0">
              <a:buNone/>
            </a:pPr>
            <a:r>
              <a:rPr lang="en-US" sz="1400" dirty="0"/>
              <a:t>				</a:t>
            </a:r>
            <a:r>
              <a:rPr lang="en-US" sz="1400" dirty="0" err="1"/>
              <a:t>out.println</a:t>
            </a:r>
            <a:r>
              <a:rPr lang="en-US" sz="1400" dirty="0"/>
              <a:t>("&lt;TD&gt;" + </a:t>
            </a:r>
            <a:r>
              <a:rPr lang="en-US" sz="1400" dirty="0" err="1"/>
              <a:t>rs.getString</a:t>
            </a:r>
            <a:r>
              <a:rPr lang="en-US" sz="1400" dirty="0"/>
              <a:t>("</a:t>
            </a:r>
            <a:r>
              <a:rPr lang="en-US" sz="1400" dirty="0" err="1"/>
              <a:t>nama</a:t>
            </a:r>
            <a:r>
              <a:rPr lang="en-US" sz="1400" dirty="0"/>
              <a:t>") + "&lt;/TD&gt;");</a:t>
            </a:r>
          </a:p>
          <a:p>
            <a:pPr marL="0" indent="0">
              <a:buNone/>
            </a:pPr>
            <a:r>
              <a:rPr lang="en-US" sz="1400" dirty="0"/>
              <a:t>				</a:t>
            </a:r>
            <a:r>
              <a:rPr lang="en-US" sz="1400" dirty="0" err="1"/>
              <a:t>out.println</a:t>
            </a:r>
            <a:r>
              <a:rPr lang="en-US" sz="1400" dirty="0"/>
              <a:t>("&lt;TD&gt;" + </a:t>
            </a:r>
            <a:r>
              <a:rPr lang="en-US" sz="1400" dirty="0" err="1"/>
              <a:t>rs.getString</a:t>
            </a:r>
            <a:r>
              <a:rPr lang="en-US" sz="1400" dirty="0"/>
              <a:t>("</a:t>
            </a:r>
            <a:r>
              <a:rPr lang="en-US" sz="1400" dirty="0" err="1"/>
              <a:t>alamat</a:t>
            </a:r>
            <a:r>
              <a:rPr lang="en-US" sz="1400" dirty="0"/>
              <a:t>") + "&lt;/TD&gt;");</a:t>
            </a:r>
          </a:p>
          <a:p>
            <a:pPr marL="0" indent="0">
              <a:buNone/>
            </a:pPr>
            <a:r>
              <a:rPr lang="en-US" sz="1400" dirty="0"/>
              <a:t>				</a:t>
            </a:r>
            <a:r>
              <a:rPr lang="en-US" sz="1400" dirty="0" err="1"/>
              <a:t>out.println</a:t>
            </a:r>
            <a:r>
              <a:rPr lang="en-US" sz="1400" dirty="0"/>
              <a:t>("&lt;/TR&gt;");</a:t>
            </a:r>
          </a:p>
          <a:p>
            <a:pPr marL="0" indent="0">
              <a:buNone/>
            </a:pPr>
            <a:r>
              <a:rPr lang="en-US" sz="1400" dirty="0"/>
              <a:t>			</a:t>
            </a:r>
            <a:r>
              <a:rPr lang="en-US" sz="1400" dirty="0" smtClean="0"/>
              <a:t>} // close while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		</a:t>
            </a:r>
            <a:r>
              <a:rPr lang="en-US" sz="1400" dirty="0" err="1"/>
              <a:t>out.println</a:t>
            </a:r>
            <a:r>
              <a:rPr lang="en-US" sz="1400" dirty="0"/>
              <a:t>("&lt;/TABLE&gt;");</a:t>
            </a:r>
          </a:p>
          <a:p>
            <a:pPr marL="0" indent="0">
              <a:buNone/>
            </a:pPr>
            <a:r>
              <a:rPr lang="en-US" sz="1400" dirty="0"/>
              <a:t>			</a:t>
            </a:r>
            <a:r>
              <a:rPr lang="en-US" sz="1400" dirty="0" err="1"/>
              <a:t>out.println</a:t>
            </a:r>
            <a:r>
              <a:rPr lang="en-US" sz="1400" dirty="0"/>
              <a:t>("&lt;/BODY&gt;");</a:t>
            </a:r>
          </a:p>
          <a:p>
            <a:pPr marL="0" indent="0">
              <a:buNone/>
            </a:pPr>
            <a:r>
              <a:rPr lang="en-US" sz="1400" dirty="0"/>
              <a:t>		</a:t>
            </a:r>
            <a:r>
              <a:rPr lang="en-US" sz="1400" dirty="0" smtClean="0"/>
              <a:t>} // close try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038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Coding </a:t>
            </a:r>
            <a:r>
              <a:rPr lang="en-US" b="1" dirty="0" smtClean="0"/>
              <a:t>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/>
              <a:t>		catch(Exception e){</a:t>
            </a:r>
          </a:p>
          <a:p>
            <a:pPr marL="0" indent="0">
              <a:buNone/>
            </a:pPr>
            <a:r>
              <a:rPr lang="en-US" sz="1400" dirty="0"/>
              <a:t>			</a:t>
            </a:r>
            <a:r>
              <a:rPr lang="en-US" sz="1400" dirty="0" err="1"/>
              <a:t>out.println</a:t>
            </a:r>
            <a:r>
              <a:rPr lang="en-US" sz="1400" dirty="0"/>
              <a:t>(</a:t>
            </a:r>
            <a:r>
              <a:rPr lang="en-US" sz="1400" dirty="0" err="1"/>
              <a:t>e.toString</a:t>
            </a:r>
            <a:r>
              <a:rPr lang="en-US" sz="1400" dirty="0"/>
              <a:t>());</a:t>
            </a:r>
          </a:p>
          <a:p>
            <a:pPr marL="0" indent="0">
              <a:buNone/>
            </a:pPr>
            <a:r>
              <a:rPr lang="en-US" sz="1400" dirty="0"/>
              <a:t>		</a:t>
            </a:r>
            <a:r>
              <a:rPr lang="en-US" sz="1400" dirty="0" smtClean="0"/>
              <a:t>} // close catch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} // close void </a:t>
            </a:r>
            <a:r>
              <a:rPr lang="en-US" sz="1400" dirty="0" err="1" smtClean="0"/>
              <a:t>doGet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</a:t>
            </a:r>
          </a:p>
          <a:p>
            <a:pPr marL="0" indent="0">
              <a:buNone/>
            </a:pPr>
            <a:r>
              <a:rPr lang="en-US" sz="1400" dirty="0"/>
              <a:t>	public void destroy(){</a:t>
            </a:r>
          </a:p>
          <a:p>
            <a:pPr marL="0" indent="0">
              <a:buNone/>
            </a:pPr>
            <a:r>
              <a:rPr lang="en-US" sz="1400" dirty="0"/>
              <a:t>		try{</a:t>
            </a:r>
          </a:p>
          <a:p>
            <a:pPr marL="0" indent="0">
              <a:buNone/>
            </a:pPr>
            <a:r>
              <a:rPr lang="en-US" sz="1400" dirty="0"/>
              <a:t>			i = 0;	</a:t>
            </a:r>
          </a:p>
          <a:p>
            <a:pPr marL="0" indent="0">
              <a:buNone/>
            </a:pPr>
            <a:r>
              <a:rPr lang="en-US" sz="1400" dirty="0"/>
              <a:t>			</a:t>
            </a:r>
            <a:r>
              <a:rPr lang="en-US" sz="1400" dirty="0" err="1"/>
              <a:t>con.close</a:t>
            </a:r>
            <a:r>
              <a:rPr lang="en-US" sz="1400" dirty="0"/>
              <a:t>();</a:t>
            </a:r>
          </a:p>
          <a:p>
            <a:pPr marL="0" indent="0">
              <a:buNone/>
            </a:pPr>
            <a:r>
              <a:rPr lang="en-US" sz="1400" dirty="0"/>
              <a:t>			</a:t>
            </a:r>
            <a:r>
              <a:rPr lang="en-US" sz="1400" dirty="0" err="1"/>
              <a:t>out.close</a:t>
            </a:r>
            <a:r>
              <a:rPr lang="en-US" sz="1400" dirty="0"/>
              <a:t>();</a:t>
            </a:r>
          </a:p>
          <a:p>
            <a:pPr marL="0" indent="0">
              <a:buNone/>
            </a:pPr>
            <a:r>
              <a:rPr lang="en-US" sz="1400" dirty="0"/>
              <a:t>			</a:t>
            </a:r>
            <a:r>
              <a:rPr lang="en-US" sz="1400" dirty="0" err="1"/>
              <a:t>rs.close</a:t>
            </a:r>
            <a:r>
              <a:rPr lang="en-US" sz="1400" dirty="0"/>
              <a:t>();</a:t>
            </a:r>
          </a:p>
          <a:p>
            <a:pPr marL="0" indent="0">
              <a:buNone/>
            </a:pPr>
            <a:r>
              <a:rPr lang="en-US" sz="1400" dirty="0"/>
              <a:t>		</a:t>
            </a:r>
            <a:r>
              <a:rPr lang="en-US" sz="1400" dirty="0" smtClean="0"/>
              <a:t>} // close try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	catch (</a:t>
            </a:r>
            <a:r>
              <a:rPr lang="en-US" sz="1400" dirty="0" err="1"/>
              <a:t>SQLException</a:t>
            </a:r>
            <a:r>
              <a:rPr lang="en-US" sz="1400" dirty="0"/>
              <a:t> se){</a:t>
            </a:r>
          </a:p>
          <a:p>
            <a:pPr marL="0" indent="0">
              <a:buNone/>
            </a:pPr>
            <a:r>
              <a:rPr lang="en-US" sz="1400" dirty="0"/>
              <a:t>			</a:t>
            </a:r>
            <a:r>
              <a:rPr lang="en-US" sz="1400" dirty="0" err="1"/>
              <a:t>out.println</a:t>
            </a:r>
            <a:r>
              <a:rPr lang="en-US" sz="1400" dirty="0"/>
              <a:t>(</a:t>
            </a:r>
            <a:r>
              <a:rPr lang="en-US" sz="1400" dirty="0" err="1"/>
              <a:t>se.toString</a:t>
            </a:r>
            <a:r>
              <a:rPr lang="en-US" sz="1400" dirty="0"/>
              <a:t>());</a:t>
            </a:r>
          </a:p>
          <a:p>
            <a:pPr marL="0" indent="0">
              <a:buNone/>
            </a:pPr>
            <a:r>
              <a:rPr lang="en-US" sz="1400" dirty="0"/>
              <a:t>		</a:t>
            </a:r>
            <a:r>
              <a:rPr lang="en-US" sz="1400" dirty="0" smtClean="0"/>
              <a:t>} // close catch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} //close void destroy()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} //close class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1053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Simpan</a:t>
            </a:r>
            <a:r>
              <a:rPr lang="en-US" dirty="0" smtClean="0"/>
              <a:t> coding di </a:t>
            </a:r>
            <a:r>
              <a:rPr lang="en-US" u="sng" dirty="0" smtClean="0"/>
              <a:t>lihatdatabasemi.java</a:t>
            </a:r>
          </a:p>
          <a:p>
            <a:r>
              <a:rPr lang="en-US" dirty="0" err="1" smtClean="0"/>
              <a:t>Ubah</a:t>
            </a:r>
            <a:r>
              <a:rPr lang="en-US" dirty="0" smtClean="0"/>
              <a:t> file java </a:t>
            </a:r>
            <a:r>
              <a:rPr lang="en-US" dirty="0" err="1" smtClean="0"/>
              <a:t>ke</a:t>
            </a:r>
            <a:r>
              <a:rPr lang="en-US" dirty="0" smtClean="0"/>
              <a:t> file class</a:t>
            </a:r>
          </a:p>
          <a:p>
            <a:r>
              <a:rPr lang="en-US" dirty="0" err="1" smtClean="0"/>
              <a:t>Deploytools</a:t>
            </a:r>
            <a:endParaRPr lang="en-US" dirty="0" smtClean="0"/>
          </a:p>
          <a:p>
            <a:pPr lvl="1"/>
            <a:r>
              <a:rPr lang="en-US" dirty="0" smtClean="0"/>
              <a:t>Context Root 	: </a:t>
            </a:r>
            <a:r>
              <a:rPr lang="en-US" dirty="0" err="1" smtClean="0"/>
              <a:t>praktikumtigami</a:t>
            </a:r>
            <a:endParaRPr lang="en-US" dirty="0" smtClean="0"/>
          </a:p>
          <a:p>
            <a:pPr lvl="1"/>
            <a:r>
              <a:rPr lang="en-US" dirty="0" smtClean="0"/>
              <a:t>Aliases		: </a:t>
            </a:r>
            <a:r>
              <a:rPr lang="en-US" dirty="0" err="1" smtClean="0"/>
              <a:t>lihatdatabasemi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66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Cek</a:t>
            </a:r>
            <a:r>
              <a:rPr lang="en-US" dirty="0" smtClean="0"/>
              <a:t> </a:t>
            </a:r>
            <a:r>
              <a:rPr lang="en-US" dirty="0"/>
              <a:t>di Browser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50000"/>
          <a:stretch/>
        </p:blipFill>
        <p:spPr bwMode="auto">
          <a:xfrm>
            <a:off x="990600" y="2209800"/>
            <a:ext cx="73914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411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1429</TotalTime>
  <Words>103</Words>
  <Application>Microsoft Office PowerPoint</Application>
  <PresentationFormat>On-screen Show (4:3)</PresentationFormat>
  <Paragraphs>110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PERTEMUAN 3</vt:lpstr>
      <vt:lpstr>Menampilkan Isi Database</vt:lpstr>
      <vt:lpstr>Mengisi Database</vt:lpstr>
      <vt:lpstr>Coding (1)</vt:lpstr>
      <vt:lpstr>Coding (2)</vt:lpstr>
      <vt:lpstr>Coding (3)</vt:lpstr>
      <vt:lpstr>Coding (4)</vt:lpstr>
      <vt:lpstr>PowerPoint Presentation</vt:lpstr>
      <vt:lpstr>PowerPoint Presentation</vt:lpstr>
    </vt:vector>
  </TitlesOfParts>
  <Company>bandung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maeztro</dc:creator>
  <cp:lastModifiedBy>Phantom Assassin</cp:lastModifiedBy>
  <cp:revision>88</cp:revision>
  <dcterms:created xsi:type="dcterms:W3CDTF">2010-08-21T03:53:46Z</dcterms:created>
  <dcterms:modified xsi:type="dcterms:W3CDTF">2012-11-07T02:44:02Z</dcterms:modified>
</cp:coreProperties>
</file>