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35416-DAEC-4EEF-8EC2-A08C133B41BD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E76E6-2001-419C-95B7-D3DC381CE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87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710DA-ACED-49F6-B9D8-CC07DA2CE8E0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28C47-FC12-4FFB-9568-D4983ED3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87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28C47-FC12-4FFB-9568-D4983ED39E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710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28C47-FC12-4FFB-9568-D4983ED39EF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2483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28C47-FC12-4FFB-9568-D4983ED39EF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74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28C47-FC12-4FFB-9568-D4983ED39E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71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28C47-FC12-4FFB-9568-D4983ED39EF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52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28C47-FC12-4FFB-9568-D4983ED39EF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14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28C47-FC12-4FFB-9568-D4983ED39EF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55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28C47-FC12-4FFB-9568-D4983ED39EF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69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28C47-FC12-4FFB-9568-D4983ED39EF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806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28C47-FC12-4FFB-9568-D4983ED39EF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89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28C47-FC12-4FFB-9568-D4983ED39EF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20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86A240-C730-4155-A6DC-02560A03AD41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10F666-2FA7-4168-A3D7-537E053B55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29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43DA30-910B-414D-934A-9ABB28101057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7F10C-5522-45BA-8C43-686BD3298B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3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15D6A7-45EC-4BDB-BE5C-3EE55FCB70A5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1717B1-D4C6-42E8-96F2-0BF898CD97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060DBC-E7ED-4639-826F-0EC9DB4F9839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4CC3F-C09F-42FC-8281-3C56C9C97B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207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ABAEA5-63F5-43C2-921C-46A4441DAAA7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C9A9D6-E4EB-44E6-830C-F224A6CA02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6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4070B5-9CCA-4AC5-8400-64038938594D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A18AF-87B9-4FD2-A1B7-8B301D0F51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69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49E8C4-AFAE-4C56-BE8E-6C5E92E8320A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B7528-8F25-4A40-AD9F-CBFBCBD254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40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6E2C66-692B-454D-BB7A-9C8C41ECA488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C37A-A597-402E-9F6E-F6C60602F7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5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EB2D77-5924-4485-8B21-5A9B680652E2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80398-4D3B-4B5E-B743-CB6CFAC2BF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0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720B2A-B401-4480-82D6-F2C0FB0D08F7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78548A-412B-48E1-BFE4-9CB2BBFD00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4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2D9272-194C-4B07-8BE2-A2D4AAB19307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6C488-1575-4C60-935D-2342384AE8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3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AE056C-E5D6-4FAD-92C2-4592E927D41C}" type="datetimeFigureOut">
              <a:rPr lang="en-US" smtClean="0"/>
              <a:pPr>
                <a:defRPr/>
              </a:pPr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C0833B8-E9C2-44D1-81A3-F71446B487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4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PEMILIHAN MENU</a:t>
            </a:r>
            <a:br>
              <a:rPr lang="en-US" dirty="0" smtClean="0"/>
            </a:br>
            <a:r>
              <a:rPr lang="en-US" dirty="0" smtClean="0"/>
              <a:t>DAN PENGISIAN</a:t>
            </a:r>
            <a:br>
              <a:rPr lang="en-US" dirty="0" smtClean="0"/>
            </a:br>
            <a:r>
              <a:rPr lang="en-US" dirty="0" smtClean="0"/>
              <a:t>FORMULIR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Pedoman Perancangan Formulir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1638"/>
            <a:ext cx="8786813" cy="5257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Layout </a:t>
            </a:r>
            <a:r>
              <a:rPr lang="en-US" dirty="0" err="1" smtClean="0"/>
              <a:t>formulir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visual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Field 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dikumpulkan</a:t>
            </a:r>
            <a:r>
              <a:rPr lang="en-US" dirty="0" smtClean="0"/>
              <a:t> </a:t>
            </a:r>
            <a:r>
              <a:rPr lang="en-US" dirty="0" err="1" smtClean="0"/>
              <a:t>disatu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Perhatikan</a:t>
            </a:r>
            <a:r>
              <a:rPr lang="en-US" dirty="0" smtClean="0"/>
              <a:t> alignment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Formulir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layar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menyerupai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domisili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singkatan</a:t>
            </a:r>
            <a:r>
              <a:rPr lang="en-US" dirty="0" smtClean="0"/>
              <a:t> yang </a:t>
            </a:r>
            <a:r>
              <a:rPr lang="en-US" dirty="0" err="1" smtClean="0"/>
              <a:t>konsisten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Daftarkan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singkatan</a:t>
            </a:r>
            <a:r>
              <a:rPr lang="en-US" dirty="0" smtClean="0"/>
              <a:t> 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Pergunakan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tambahkan</a:t>
            </a:r>
            <a:r>
              <a:rPr lang="en-US" dirty="0" smtClean="0"/>
              <a:t> </a:t>
            </a:r>
            <a:r>
              <a:rPr lang="en-US" dirty="0" err="1" smtClean="0"/>
              <a:t>isinya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dipertimbangkan</a:t>
            </a:r>
            <a:r>
              <a:rPr lang="en-US" dirty="0" smtClean="0"/>
              <a:t> </a:t>
            </a:r>
            <a:r>
              <a:rPr lang="en-US" dirty="0" err="1" smtClean="0"/>
              <a:t>baik-baik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Pedoman Perancangan Formulir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field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data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terlihat</a:t>
            </a:r>
            <a:r>
              <a:rPr lang="en-US" dirty="0" smtClean="0"/>
              <a:t>. </a:t>
            </a:r>
            <a:r>
              <a:rPr lang="en-US" dirty="0" err="1" smtClean="0"/>
              <a:t>Berikan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tombol</a:t>
            </a:r>
            <a:r>
              <a:rPr lang="en-US" dirty="0" smtClean="0"/>
              <a:t> Tab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panah</a:t>
            </a:r>
            <a:r>
              <a:rPr lang="en-US" dirty="0" smtClean="0"/>
              <a:t>.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koreksi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field, backspace, delete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Tampilkan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. </a:t>
            </a:r>
            <a:r>
              <a:rPr lang="en-US" dirty="0" err="1" smtClean="0"/>
              <a:t>Tampilkan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diisikan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Tandai</a:t>
            </a:r>
            <a:r>
              <a:rPr lang="en-US" dirty="0" smtClean="0"/>
              <a:t> field optional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. </a:t>
            </a:r>
            <a:r>
              <a:rPr lang="en-US" dirty="0" err="1" smtClean="0"/>
              <a:t>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“optional”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smtClean="0"/>
              <a:t>lainnya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Jenis-jenis</a:t>
            </a:r>
            <a:r>
              <a:rPr lang="en-US" dirty="0" smtClean="0"/>
              <a:t> menu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1.Single menu (menu </a:t>
            </a:r>
            <a:r>
              <a:rPr lang="en-US" dirty="0" err="1" smtClean="0"/>
              <a:t>tunggal</a:t>
            </a:r>
            <a:r>
              <a:rPr lang="en-US" dirty="0" smtClean="0"/>
              <a:t>)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1.1 Menu </a:t>
            </a:r>
            <a:r>
              <a:rPr lang="en-US" dirty="0" err="1" smtClean="0"/>
              <a:t>biner</a:t>
            </a:r>
            <a:r>
              <a:rPr lang="en-US" dirty="0" smtClean="0"/>
              <a:t> (binary menus)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-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bantuan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(Y/N )?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-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bermain,Anda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ketikkan</a:t>
            </a:r>
            <a:r>
              <a:rPr lang="en-US" dirty="0" smtClean="0"/>
              <a:t>?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bermain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??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lengkap.Pastikan</a:t>
            </a:r>
            <a:r>
              <a:rPr lang="en-US" dirty="0" smtClean="0"/>
              <a:t> </a:t>
            </a:r>
            <a:r>
              <a:rPr lang="en-US" dirty="0" err="1" smtClean="0"/>
              <a:t>menekan</a:t>
            </a:r>
            <a:r>
              <a:rPr lang="en-US" dirty="0" smtClean="0"/>
              <a:t> </a:t>
            </a:r>
            <a:r>
              <a:rPr lang="en-US" dirty="0" err="1" smtClean="0"/>
              <a:t>tombol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EN TER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mengetikkan</a:t>
            </a:r>
            <a:r>
              <a:rPr lang="en-US" dirty="0" smtClean="0"/>
              <a:t> </a:t>
            </a:r>
            <a:r>
              <a:rPr lang="en-US" dirty="0" err="1" smtClean="0"/>
              <a:t>perintah</a:t>
            </a:r>
            <a:r>
              <a:rPr lang="en-US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1.2 Mnemonic letters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- Photo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ditampilkan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H  </a:t>
            </a:r>
            <a:r>
              <a:rPr lang="en-US" dirty="0" err="1" smtClean="0"/>
              <a:t>Hitam</a:t>
            </a:r>
            <a:r>
              <a:rPr lang="en-US" dirty="0" smtClean="0"/>
              <a:t> </a:t>
            </a:r>
            <a:r>
              <a:rPr lang="en-US" dirty="0" err="1" smtClean="0"/>
              <a:t>danPutih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W  </a:t>
            </a:r>
            <a:r>
              <a:rPr lang="en-US" dirty="0" err="1" smtClean="0"/>
              <a:t>Warna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PilihhurufpilihanAnda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2.Button choices</a:t>
            </a:r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100" y="5286375"/>
            <a:ext cx="195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Jenis-jenis menu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28988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3.Multiple-item  menus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- </a:t>
            </a:r>
            <a:r>
              <a:rPr lang="en-US" dirty="0" err="1" smtClean="0"/>
              <a:t>Siapakah</a:t>
            </a:r>
            <a:r>
              <a:rPr lang="en-US" dirty="0" smtClean="0"/>
              <a:t> </a:t>
            </a:r>
            <a:r>
              <a:rPr lang="en-US" dirty="0" err="1" smtClean="0"/>
              <a:t>penemu</a:t>
            </a:r>
            <a:r>
              <a:rPr lang="en-US" dirty="0" smtClean="0"/>
              <a:t> </a:t>
            </a:r>
            <a:r>
              <a:rPr lang="en-US" dirty="0" err="1" smtClean="0"/>
              <a:t>pesawat</a:t>
            </a:r>
            <a:r>
              <a:rPr lang="en-US" dirty="0" smtClean="0"/>
              <a:t> </a:t>
            </a:r>
            <a:r>
              <a:rPr lang="en-US" dirty="0" err="1" smtClean="0"/>
              <a:t>telepon</a:t>
            </a:r>
            <a:r>
              <a:rPr lang="en-US" dirty="0" smtClean="0"/>
              <a:t>?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a) Thomas Edison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b) Alexander Graham Bell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c) Lee De Forest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d) George Westinghouse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Masukkan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- Drive A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terbaca</a:t>
            </a:r>
            <a:r>
              <a:rPr lang="en-US" dirty="0" smtClean="0"/>
              <a:t>?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Abort,Retry,Ignore,Fail</a:t>
            </a:r>
            <a:r>
              <a:rPr lang="en-US" dirty="0" smtClean="0"/>
              <a:t>?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4.Radio buttons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4857750"/>
            <a:ext cx="6167438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Jenis-jenis menu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600200"/>
            <a:ext cx="8229600" cy="3614738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5.Extended m </a:t>
            </a:r>
            <a:r>
              <a:rPr lang="en-US" dirty="0" err="1" smtClean="0"/>
              <a:t>enus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6.Pull-down and pop-up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643063"/>
            <a:ext cx="4829175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4786313"/>
            <a:ext cx="507206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5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Jenis-jenis</a:t>
            </a:r>
            <a:r>
              <a:rPr lang="en-US" dirty="0" smtClean="0"/>
              <a:t> menu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5875"/>
            <a:ext cx="9144000" cy="2714625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7.Menu </a:t>
            </a:r>
            <a:r>
              <a:rPr lang="en-US" dirty="0" err="1" smtClean="0"/>
              <a:t>tetap</a:t>
            </a:r>
            <a:r>
              <a:rPr lang="en-US" dirty="0" smtClean="0"/>
              <a:t>(permanent menus) 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Iconics</a:t>
            </a:r>
            <a:r>
              <a:rPr lang="en-US" dirty="0" smtClean="0"/>
              <a:t> menus, toolbars  or pallets 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 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/>
              <a:t>8. Multiple – selection menus (check boxes)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2152650"/>
            <a:ext cx="746760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3857625"/>
            <a:ext cx="6516687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5826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Jenis-jenis</a:t>
            </a:r>
            <a:r>
              <a:rPr lang="en-US" dirty="0" smtClean="0"/>
              <a:t> menu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57188" y="714375"/>
            <a:ext cx="8229600" cy="61436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9. Menu pohon(menu tree)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357313"/>
            <a:ext cx="4929188" cy="358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-71438"/>
            <a:ext cx="8229600" cy="5826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Jenis-jenis</a:t>
            </a:r>
            <a:r>
              <a:rPr lang="en-US" dirty="0" smtClean="0"/>
              <a:t> menu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00063"/>
            <a:ext cx="9144000" cy="6357937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10.Depth versus Breadth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Depth  :</a:t>
            </a:r>
            <a:r>
              <a:rPr lang="en-US" dirty="0" err="1" smtClean="0"/>
              <a:t>jumlah</a:t>
            </a:r>
            <a:r>
              <a:rPr lang="en-US" dirty="0" smtClean="0"/>
              <a:t> level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Breadth :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per level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11.Pengelompokansemantik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Kelompokkan</a:t>
            </a:r>
            <a:r>
              <a:rPr lang="en-US" dirty="0" smtClean="0"/>
              <a:t> item yang </a:t>
            </a:r>
            <a:r>
              <a:rPr lang="en-US" dirty="0" err="1" smtClean="0"/>
              <a:t>serupa</a:t>
            </a:r>
            <a:r>
              <a:rPr lang="en-US" dirty="0" smtClean="0"/>
              <a:t> </a:t>
            </a:r>
            <a:r>
              <a:rPr lang="en-US" dirty="0" err="1" smtClean="0"/>
              <a:t>secaralogis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Kelompokkan</a:t>
            </a:r>
            <a:r>
              <a:rPr lang="en-US" dirty="0" smtClean="0"/>
              <a:t> item yang </a:t>
            </a:r>
            <a:r>
              <a:rPr lang="en-US" dirty="0" err="1" smtClean="0"/>
              <a:t>melingkupi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Pastikan</a:t>
            </a:r>
            <a:r>
              <a:rPr lang="en-US" dirty="0" smtClean="0"/>
              <a:t> item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menindih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peristilahan</a:t>
            </a:r>
            <a:r>
              <a:rPr lang="en-US" dirty="0" smtClean="0"/>
              <a:t> yang </a:t>
            </a:r>
            <a:r>
              <a:rPr lang="en-US" dirty="0" err="1" smtClean="0"/>
              <a:t>dikenal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12.Menu </a:t>
            </a:r>
            <a:r>
              <a:rPr lang="en-US" dirty="0" err="1" smtClean="0"/>
              <a:t>dengan</a:t>
            </a:r>
            <a:r>
              <a:rPr lang="en-US" dirty="0" smtClean="0"/>
              <a:t>  type ahead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sz="2900" dirty="0" err="1" smtClean="0"/>
              <a:t>Pemakai</a:t>
            </a:r>
            <a:r>
              <a:rPr lang="en-US" sz="2900" dirty="0" smtClean="0"/>
              <a:t> </a:t>
            </a:r>
            <a:r>
              <a:rPr lang="en-US" sz="2900" dirty="0" err="1" smtClean="0"/>
              <a:t>tidak</a:t>
            </a:r>
            <a:r>
              <a:rPr lang="en-US" sz="2900" dirty="0" smtClean="0"/>
              <a:t> </a:t>
            </a:r>
            <a:r>
              <a:rPr lang="en-US" sz="2900" dirty="0" err="1" smtClean="0"/>
              <a:t>perlu</a:t>
            </a:r>
            <a:r>
              <a:rPr lang="en-US" sz="2900" dirty="0" smtClean="0"/>
              <a:t> </a:t>
            </a:r>
            <a:r>
              <a:rPr lang="en-US" sz="2900" dirty="0" err="1" smtClean="0"/>
              <a:t>menunggu</a:t>
            </a:r>
            <a:r>
              <a:rPr lang="en-US" sz="2900" dirty="0" smtClean="0"/>
              <a:t> menu </a:t>
            </a:r>
            <a:r>
              <a:rPr lang="en-US" sz="2900" dirty="0" err="1" smtClean="0"/>
              <a:t>ditampilkan</a:t>
            </a:r>
            <a:r>
              <a:rPr lang="en-US" sz="2900" dirty="0" smtClean="0"/>
              <a:t> </a:t>
            </a:r>
            <a:r>
              <a:rPr lang="en-US" sz="2900" dirty="0" err="1" smtClean="0"/>
              <a:t>sebelum</a:t>
            </a:r>
            <a:r>
              <a:rPr lang="en-US" sz="2900" dirty="0" smtClean="0"/>
              <a:t> </a:t>
            </a:r>
            <a:r>
              <a:rPr lang="en-US" sz="2900" dirty="0" err="1" smtClean="0"/>
              <a:t>memilih</a:t>
            </a:r>
            <a:r>
              <a:rPr lang="en-US" sz="2900" dirty="0" smtClean="0"/>
              <a:t> </a:t>
            </a:r>
            <a:r>
              <a:rPr lang="en-US" sz="2900" dirty="0" err="1" smtClean="0"/>
              <a:t>menu,tetapi</a:t>
            </a:r>
            <a:r>
              <a:rPr lang="en-US" sz="2900" dirty="0" smtClean="0"/>
              <a:t> </a:t>
            </a:r>
            <a:r>
              <a:rPr lang="en-US" sz="2900" dirty="0" err="1" smtClean="0"/>
              <a:t>dapat</a:t>
            </a:r>
            <a:r>
              <a:rPr lang="en-US" sz="2900" dirty="0" smtClean="0"/>
              <a:t> </a:t>
            </a:r>
            <a:r>
              <a:rPr lang="en-US" sz="2900" dirty="0" err="1" smtClean="0"/>
              <a:t>langsung</a:t>
            </a:r>
            <a:r>
              <a:rPr lang="en-US" sz="2900" dirty="0" smtClean="0"/>
              <a:t>  </a:t>
            </a:r>
            <a:r>
              <a:rPr lang="en-US" sz="2900" dirty="0" err="1" smtClean="0"/>
              <a:t>mengetikkan</a:t>
            </a:r>
            <a:r>
              <a:rPr lang="en-US" sz="2900" dirty="0" smtClean="0"/>
              <a:t> </a:t>
            </a:r>
            <a:r>
              <a:rPr lang="en-US" sz="2900" dirty="0" err="1" smtClean="0"/>
              <a:t>serangkaian</a:t>
            </a:r>
            <a:r>
              <a:rPr lang="en-US" sz="2900" dirty="0" smtClean="0"/>
              <a:t> </a:t>
            </a:r>
            <a:r>
              <a:rPr lang="en-US" sz="2900" dirty="0" err="1" smtClean="0"/>
              <a:t>karakter</a:t>
            </a:r>
            <a:r>
              <a:rPr lang="en-US" sz="2900" dirty="0" smtClean="0"/>
              <a:t> </a:t>
            </a:r>
            <a:r>
              <a:rPr lang="en-US" sz="2900" dirty="0" err="1" smtClean="0"/>
              <a:t>dari</a:t>
            </a:r>
            <a:r>
              <a:rPr lang="en-US" sz="2900" dirty="0" smtClean="0"/>
              <a:t> menu </a:t>
            </a:r>
            <a:r>
              <a:rPr lang="en-US" sz="2900" dirty="0" err="1" smtClean="0"/>
              <a:t>utama</a:t>
            </a:r>
            <a:r>
              <a:rPr lang="en-US" sz="2900" dirty="0" smtClean="0"/>
              <a:t> </a:t>
            </a:r>
            <a:r>
              <a:rPr lang="en-US" sz="2900" dirty="0" err="1" smtClean="0"/>
              <a:t>Penting</a:t>
            </a:r>
            <a:r>
              <a:rPr lang="en-US" sz="2900" dirty="0" smtClean="0"/>
              <a:t> </a:t>
            </a:r>
            <a:r>
              <a:rPr lang="en-US" sz="2900" dirty="0" err="1" smtClean="0"/>
              <a:t>jika</a:t>
            </a:r>
            <a:r>
              <a:rPr lang="en-US" sz="2900" dirty="0" smtClean="0"/>
              <a:t> menu </a:t>
            </a:r>
            <a:r>
              <a:rPr lang="en-US" sz="2900" dirty="0" err="1" smtClean="0"/>
              <a:t>sudah</a:t>
            </a:r>
            <a:r>
              <a:rPr lang="en-US" sz="2900" dirty="0" smtClean="0"/>
              <a:t> </a:t>
            </a:r>
            <a:r>
              <a:rPr lang="en-US" sz="2900" dirty="0" err="1" smtClean="0"/>
              <a:t>dikenaldan</a:t>
            </a:r>
            <a:r>
              <a:rPr lang="en-US" sz="2900" dirty="0" smtClean="0"/>
              <a:t> </a:t>
            </a:r>
            <a:r>
              <a:rPr lang="en-US" sz="2900" dirty="0" err="1" smtClean="0"/>
              <a:t>waktu</a:t>
            </a:r>
            <a:r>
              <a:rPr lang="en-US" sz="2900" dirty="0" smtClean="0"/>
              <a:t> </a:t>
            </a:r>
            <a:r>
              <a:rPr lang="en-US" sz="2900" dirty="0" err="1" smtClean="0"/>
              <a:t>respon</a:t>
            </a:r>
            <a:r>
              <a:rPr lang="en-US" sz="2900" dirty="0" smtClean="0"/>
              <a:t> </a:t>
            </a:r>
            <a:r>
              <a:rPr lang="en-US" sz="2900" dirty="0" err="1" smtClean="0"/>
              <a:t>atau</a:t>
            </a:r>
            <a:r>
              <a:rPr lang="en-US" sz="2900" dirty="0" smtClean="0"/>
              <a:t> </a:t>
            </a:r>
            <a:r>
              <a:rPr lang="en-US" sz="2900" dirty="0" err="1" smtClean="0"/>
              <a:t>kecepatan</a:t>
            </a:r>
            <a:r>
              <a:rPr lang="en-US" sz="2900" dirty="0" smtClean="0"/>
              <a:t> </a:t>
            </a:r>
            <a:r>
              <a:rPr lang="en-US" sz="2900" dirty="0" err="1" smtClean="0"/>
              <a:t>tampil</a:t>
            </a:r>
            <a:r>
              <a:rPr lang="en-US" sz="2900" dirty="0" smtClean="0"/>
              <a:t> </a:t>
            </a:r>
            <a:r>
              <a:rPr lang="en-US" sz="2900" dirty="0" err="1" smtClean="0"/>
              <a:t>lambat</a:t>
            </a:r>
            <a:endParaRPr lang="en-US" sz="29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100" dirty="0" smtClean="0"/>
              <a:t>13.Nama Menu </a:t>
            </a:r>
            <a:r>
              <a:rPr lang="en-US" sz="3100" dirty="0" err="1" smtClean="0"/>
              <a:t>Untuk</a:t>
            </a:r>
            <a:r>
              <a:rPr lang="en-US" sz="3100" dirty="0" smtClean="0"/>
              <a:t> </a:t>
            </a:r>
            <a:r>
              <a:rPr lang="en-US" sz="3100" dirty="0" err="1" smtClean="0"/>
              <a:t>Akses</a:t>
            </a:r>
            <a:r>
              <a:rPr lang="en-US" sz="3100" dirty="0" smtClean="0"/>
              <a:t> </a:t>
            </a:r>
            <a:r>
              <a:rPr lang="en-US" sz="3100" dirty="0" err="1" smtClean="0"/>
              <a:t>Langsung</a:t>
            </a:r>
            <a:endParaRPr lang="en-US" sz="3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 smtClean="0"/>
              <a:t>	</a:t>
            </a:r>
            <a:r>
              <a:rPr lang="en-US" sz="2900" dirty="0" err="1" smtClean="0"/>
              <a:t>contoh</a:t>
            </a:r>
            <a:r>
              <a:rPr lang="en-US" sz="2900" dirty="0" smtClean="0"/>
              <a:t>: </a:t>
            </a:r>
            <a:r>
              <a:rPr lang="en-US" sz="2900" dirty="0" err="1" smtClean="0"/>
              <a:t>dengan</a:t>
            </a:r>
            <a:r>
              <a:rPr lang="en-US" sz="2900" dirty="0" smtClean="0"/>
              <a:t> </a:t>
            </a:r>
            <a:r>
              <a:rPr lang="en-US" sz="2900" dirty="0" err="1" smtClean="0"/>
              <a:t>favourites</a:t>
            </a:r>
            <a:r>
              <a:rPr lang="en-US" sz="2900" dirty="0" smtClean="0"/>
              <a:t> </a:t>
            </a:r>
            <a:r>
              <a:rPr lang="en-US" sz="2900" dirty="0" err="1" smtClean="0"/>
              <a:t>pada</a:t>
            </a:r>
            <a:r>
              <a:rPr lang="en-US" sz="2900" dirty="0" smtClean="0"/>
              <a:t> web browser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9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54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Perancangan</a:t>
            </a:r>
            <a:r>
              <a:rPr lang="en-US" dirty="0" smtClean="0"/>
              <a:t> Menu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eaLnBrk="1" hangingPunct="1"/>
            <a:r>
              <a:rPr lang="en-US" smtClean="0"/>
              <a:t>Lebih baik luas dan dangkal daripada sempit dan dalam</a:t>
            </a:r>
          </a:p>
          <a:p>
            <a:pPr eaLnBrk="1" hangingPunct="1"/>
            <a:r>
              <a:rPr lang="en-US" smtClean="0"/>
              <a:t>Gunakan nama item sebagai judul pada tree</a:t>
            </a:r>
          </a:p>
          <a:p>
            <a:pPr eaLnBrk="1" hangingPunct="1"/>
            <a:r>
              <a:rPr lang="en-US" smtClean="0"/>
              <a:t>Gunakan pengelompokkan item yang berarti</a:t>
            </a:r>
          </a:p>
          <a:p>
            <a:pPr eaLnBrk="1" hangingPunct="1"/>
            <a:r>
              <a:rPr lang="en-US" smtClean="0"/>
              <a:t>Tampilkan item dengan singkat, mulai dengan keyword</a:t>
            </a:r>
          </a:p>
          <a:p>
            <a:pPr eaLnBrk="1" hangingPunct="1"/>
            <a:r>
              <a:rPr lang="en-US" smtClean="0"/>
              <a:t>Sediakan bentuk-bentuk shortcut </a:t>
            </a:r>
          </a:p>
          <a:p>
            <a:pPr eaLnBrk="1" hangingPunct="1"/>
            <a:r>
              <a:rPr lang="en-US" smtClean="0"/>
              <a:t>Sediakan lompatan ke menu sebelumnya dan menu utama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Pedoman Perancangan Formulir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yang </a:t>
            </a:r>
            <a:r>
              <a:rPr lang="en-US" dirty="0" err="1" smtClean="0"/>
              <a:t>berarti</a:t>
            </a:r>
            <a:r>
              <a:rPr lang="en-US" dirty="0" smtClean="0"/>
              <a:t> (</a:t>
            </a:r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dibahas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petunjuk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dipahami</a:t>
            </a:r>
            <a:r>
              <a:rPr lang="en-US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Jelaskan</a:t>
            </a:r>
            <a:r>
              <a:rPr lang="en-US" dirty="0" smtClean="0"/>
              <a:t> task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sediakan</a:t>
            </a:r>
            <a:r>
              <a:rPr lang="en-US" dirty="0" smtClean="0"/>
              <a:t> </a:t>
            </a:r>
            <a:r>
              <a:rPr lang="en-US" dirty="0" err="1" smtClean="0"/>
              <a:t>layar</a:t>
            </a:r>
            <a:r>
              <a:rPr lang="en-US" dirty="0" smtClean="0"/>
              <a:t> </a:t>
            </a:r>
            <a:r>
              <a:rPr lang="en-US" dirty="0" err="1" smtClean="0"/>
              <a:t>petunjuk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Gambarkan</a:t>
            </a:r>
            <a:r>
              <a:rPr lang="en-US" dirty="0" smtClean="0"/>
              <a:t> </a:t>
            </a:r>
            <a:r>
              <a:rPr lang="en-US" dirty="0" err="1" smtClean="0"/>
              <a:t>aksi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Kelompokkan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urutkan</a:t>
            </a:r>
            <a:r>
              <a:rPr lang="en-US" dirty="0" smtClean="0"/>
              <a:t> field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Field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berdekatan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Pemisah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wajar</a:t>
            </a:r>
            <a:r>
              <a:rPr lang="en-US" dirty="0" smtClean="0"/>
              <a:t> (</a:t>
            </a:r>
            <a:r>
              <a:rPr lang="en-US" dirty="0" err="1" smtClean="0"/>
              <a:t>kota</a:t>
            </a:r>
            <a:r>
              <a:rPr lang="en-US" dirty="0" smtClean="0"/>
              <a:t>, </a:t>
            </a:r>
            <a:r>
              <a:rPr lang="en-US" dirty="0" err="1" smtClean="0"/>
              <a:t>propinsi</a:t>
            </a:r>
            <a:r>
              <a:rPr lang="en-US" dirty="0" smtClean="0"/>
              <a:t>, </a:t>
            </a:r>
            <a:r>
              <a:rPr lang="en-US" dirty="0" err="1" smtClean="0"/>
              <a:t>kode</a:t>
            </a:r>
            <a:r>
              <a:rPr lang="en-US" dirty="0" smtClean="0"/>
              <a:t> pos)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419</Words>
  <Application>Microsoft Office PowerPoint</Application>
  <PresentationFormat>On-screen Show (4:3)</PresentationFormat>
  <Paragraphs>104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PEMILIHAN MENU DAN PENGISIAN FORMULIR</vt:lpstr>
      <vt:lpstr>Jenis-jenis menu </vt:lpstr>
      <vt:lpstr>Jenis-jenis menu</vt:lpstr>
      <vt:lpstr>Jenis-jenis menu</vt:lpstr>
      <vt:lpstr>Jenis-jenis menu</vt:lpstr>
      <vt:lpstr>Jenis-jenis menu</vt:lpstr>
      <vt:lpstr>Jenis-jenis menu</vt:lpstr>
      <vt:lpstr>Pedoman Perancangan Menu</vt:lpstr>
      <vt:lpstr>Pedoman Perancangan Formulir</vt:lpstr>
      <vt:lpstr>Pedoman Perancangan Formulir</vt:lpstr>
      <vt:lpstr>Pedoman Perancangan Formulir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PEMILIHAN MENU DAN PENGISIAN FORMULIR</dc:title>
  <dc:creator>sintya</dc:creator>
  <cp:lastModifiedBy>Phantom Assassin</cp:lastModifiedBy>
  <cp:revision>20</cp:revision>
  <cp:lastPrinted>2012-11-07T05:04:12Z</cp:lastPrinted>
  <dcterms:created xsi:type="dcterms:W3CDTF">2011-05-01T12:23:31Z</dcterms:created>
  <dcterms:modified xsi:type="dcterms:W3CDTF">2012-11-07T05:04:13Z</dcterms:modified>
</cp:coreProperties>
</file>