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484C170-72BA-4F1C-8D6F-C426CB9F1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07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84C170-72BA-4F1C-8D6F-C426CB9F1FE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96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84C170-72BA-4F1C-8D6F-C426CB9F1F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74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84C170-72BA-4F1C-8D6F-C426CB9F1FE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0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84C170-72BA-4F1C-8D6F-C426CB9F1FE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47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84C170-72BA-4F1C-8D6F-C426CB9F1FE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30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84C170-72BA-4F1C-8D6F-C426CB9F1FE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42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84C170-72BA-4F1C-8D6F-C426CB9F1F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57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84C170-72BA-4F1C-8D6F-C426CB9F1F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10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84C170-72BA-4F1C-8D6F-C426CB9F1F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46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84C170-72BA-4F1C-8D6F-C426CB9F1FE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22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84C170-72BA-4F1C-8D6F-C426CB9F1FE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83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84C170-72BA-4F1C-8D6F-C426CB9F1FE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45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84C170-72BA-4F1C-8D6F-C426CB9F1FE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03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84C170-72BA-4F1C-8D6F-C426CB9F1FE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6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Phe's Jar-Kom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B64F5-0D8A-4032-94C6-37D01977ED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5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Phe's Jar-Kom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FB07E-4BD4-49EB-8F00-6860C65433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4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Phe's Jar-Kom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35E03-CAEA-41A9-B1AA-5C54D37E72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2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Phe's Jar-Kom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0E1B5-02F0-499A-A050-B283D0081A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Phe's Jar-Kom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A65C8-788C-4644-A8C5-00498DB51C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Phe's Jar-Kom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A40E1-A483-4107-A36B-C336DEA611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8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Phe's Jar-Kom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A9618-724E-49DB-84AD-C1ED2D0165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Phe's Jar-Kom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4AF2F-2EC9-46F3-B598-C79E2670DE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2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Phe's Jar-Kom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E7361-A00F-4112-97A7-34799CA4B9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2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Phe's Jar-Kom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0D96A-E5D8-4BB4-BE37-43641A750A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6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Phe's Jar-Kom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75143-9D79-4199-BF77-39D813A51E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8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Phe's Jar-Kom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4AFBD7-8F6C-4C22-A82A-C683BA64F7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1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Keamanan Sistem Wireless</a:t>
            </a:r>
            <a:endParaRPr lang="en-US" smtClean="0"/>
          </a:p>
        </p:txBody>
      </p:sp>
      <p:sp>
        <p:nvSpPr>
          <p:cNvPr id="307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Phe's Jar-Kom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Masalah keamanan wireless</a:t>
            </a:r>
            <a:endParaRPr lang="en-US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Pencurian fisik (perangkat wireless yang biasanya kecil ukurannya) dan data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Penyadapan, man-in-the-middle attack, passive attack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Resources perangkat wireless yang terbatas (CPU, memory, speed)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Pengguna tidak dapat membuat sistem sendiri, bergantung kepada vendor</a:t>
            </a:r>
            <a:endParaRPr lang="en-US" smtClean="0"/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Phe's Jar-Kom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Masalah keamanan wireless [2]</a:t>
            </a:r>
            <a:endParaRPr lang="en-US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DoS, active attack, injection of new (fake) traffic</a:t>
            </a:r>
          </a:p>
          <a:p>
            <a:pPr eaLnBrk="1" hangingPunct="1"/>
            <a:r>
              <a:rPr lang="en-GB" smtClean="0"/>
              <a:t>Fokus utama dari wireless adalah transfer data secepat mungkin. Speed. Enkripsi (apalagi dengan resources terbatas) menghambat speed.</a:t>
            </a:r>
          </a:p>
          <a:p>
            <a:pPr eaLnBrk="1" hangingPunct="1"/>
            <a:endParaRPr lang="en-US" smtClean="0"/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Phe's Jar-Kom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Masalah keamanan wireless [2]</a:t>
            </a:r>
            <a:endParaRPr lang="en-US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Fokus</a:t>
            </a:r>
          </a:p>
          <a:p>
            <a:pPr lvl="1" eaLnBrk="1" hangingPunct="1"/>
            <a:r>
              <a:rPr lang="en-GB" smtClean="0"/>
              <a:t>Identity &amp; Authentication</a:t>
            </a:r>
          </a:p>
          <a:p>
            <a:pPr lvl="1" eaLnBrk="1" hangingPunct="1"/>
            <a:r>
              <a:rPr lang="en-GB" smtClean="0"/>
              <a:t>Biasanya yang dideteksi adalah device (perangkat) bukan usernya</a:t>
            </a:r>
          </a:p>
          <a:p>
            <a:pPr lvl="1" eaLnBrk="1" hangingPunct="1"/>
            <a:r>
              <a:rPr lang="en-GB" smtClean="0"/>
              <a:t>Pengelolaan sistem dengan banyak Access Point menyulitkan (misal bagaimana dengan single signon, penggunaan dynamic firewall untuk akses ke jaringan internal)</a:t>
            </a: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Phe's Jar-Kom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Pengamanan Wireless</a:t>
            </a:r>
            <a:endParaRPr lang="en-US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Segementasi jaringan. Masukkan wireless ke sisi extranet.</a:t>
            </a:r>
          </a:p>
          <a:p>
            <a:pPr eaLnBrk="1" hangingPunct="1"/>
            <a:r>
              <a:rPr lang="en-GB" smtClean="0"/>
              <a:t>Pembatasan akses berdasarkan MAC address</a:t>
            </a:r>
          </a:p>
          <a:p>
            <a:pPr eaLnBrk="1" hangingPunct="1"/>
            <a:r>
              <a:rPr lang="en-GB" smtClean="0"/>
              <a:t>Encryption: WEP </a:t>
            </a:r>
            <a:r>
              <a:rPr lang="en-GB" sz="2000" smtClean="0"/>
              <a:t>(Wireless Equivalency Protocol)</a:t>
            </a:r>
            <a:endParaRPr lang="en-GB" smtClean="0"/>
          </a:p>
          <a:p>
            <a:pPr lvl="2" eaLnBrk="1" hangingPunct="1"/>
            <a:r>
              <a:rPr lang="en-GB" smtClean="0"/>
              <a:t>Masih ada masalah dengan Initial Vector (IV)</a:t>
            </a:r>
          </a:p>
          <a:p>
            <a:pPr eaLnBrk="1" hangingPunct="1"/>
            <a:r>
              <a:rPr lang="en-GB" smtClean="0"/>
              <a:t>Penggunaan end-to-end encryption pada level aplikasi</a:t>
            </a:r>
          </a:p>
          <a:p>
            <a:pPr eaLnBrk="1" hangingPunct="1"/>
            <a:endParaRPr lang="en-US" smtClean="0"/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Phe's Jar-Kom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Penutup</a:t>
            </a:r>
            <a:endParaRPr lang="en-US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Penggunaan wireless tidak dapat dihindari</a:t>
            </a:r>
          </a:p>
          <a:p>
            <a:pPr eaLnBrk="1" hangingPunct="1"/>
            <a:r>
              <a:rPr lang="en-GB" smtClean="0"/>
              <a:t>Teknologi wireless masih “bayi”, membutuhkan perkembangan lebih lanjut</a:t>
            </a:r>
          </a:p>
          <a:p>
            <a:pPr eaLnBrk="1" hangingPunct="1"/>
            <a:r>
              <a:rPr lang="en-GB" smtClean="0"/>
              <a:t>Kesadaran akan masalah keamanan wireless ini masih perlu disosialisasikan</a:t>
            </a:r>
            <a:endParaRPr lang="en-US" smtClean="0"/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Phe's Jar-Kom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Outline</a:t>
            </a:r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Mengapa wireless</a:t>
            </a:r>
          </a:p>
          <a:p>
            <a:pPr eaLnBrk="1" hangingPunct="1"/>
            <a:r>
              <a:rPr lang="en-GB" smtClean="0"/>
              <a:t>Jenis dari wireless</a:t>
            </a:r>
          </a:p>
          <a:p>
            <a:pPr eaLnBrk="1" hangingPunct="1"/>
            <a:r>
              <a:rPr lang="en-GB" smtClean="0"/>
              <a:t>Contoh kasus-kasus masalah keamanan wireless</a:t>
            </a:r>
          </a:p>
          <a:p>
            <a:pPr eaLnBrk="1" hangingPunct="1"/>
            <a:r>
              <a:rPr lang="en-GB" smtClean="0"/>
              <a:t>Masalah keamanan pada wireless</a:t>
            </a:r>
          </a:p>
          <a:p>
            <a:pPr eaLnBrk="1" hangingPunct="1"/>
            <a:r>
              <a:rPr lang="en-GB" smtClean="0"/>
              <a:t>Pengamanan sistem wireless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Phe's Jar-Kom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Mengapa wireless</a:t>
            </a:r>
            <a:endParaRPr 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Sudah banyak digunakan. Bahkan jumlah perangkat telepon wireless sudah mengalahkan jumlah fixed</a:t>
            </a:r>
          </a:p>
          <a:p>
            <a:pPr eaLnBrk="1" hangingPunct="1"/>
            <a:r>
              <a:rPr lang="en-GB" smtClean="0"/>
              <a:t>Aplikasi baru: </a:t>
            </a:r>
          </a:p>
          <a:p>
            <a:pPr lvl="1" eaLnBrk="1" hangingPunct="1"/>
            <a:r>
              <a:rPr lang="en-GB" smtClean="0"/>
              <a:t>SMS, ringtone</a:t>
            </a:r>
          </a:p>
          <a:p>
            <a:pPr eaLnBrk="1" hangingPunct="1"/>
            <a:r>
              <a:rPr lang="en-GB" smtClean="0"/>
              <a:t>SMS merupakan killer application.</a:t>
            </a:r>
          </a:p>
          <a:p>
            <a:pPr lvl="1" eaLnBrk="1" hangingPunct="1"/>
            <a:r>
              <a:rPr lang="en-GB" smtClean="0"/>
              <a:t>M-banking?</a:t>
            </a:r>
            <a:endParaRPr lang="en-GB" sz="2200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Phe's Jar-Kom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Mengapa Wireless [2]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Kemudahan wireless:</a:t>
            </a:r>
          </a:p>
          <a:p>
            <a:pPr lvl="1" eaLnBrk="1" hangingPunct="1"/>
            <a:r>
              <a:rPr lang="en-GB" sz="2600" smtClean="0"/>
              <a:t>Kenyamanan: bergerak (mobile) &amp; always connected, roaming</a:t>
            </a:r>
          </a:p>
          <a:p>
            <a:pPr lvl="1" eaLnBrk="1" hangingPunct="1"/>
            <a:r>
              <a:rPr lang="en-GB" sz="2600" smtClean="0"/>
              <a:t>Lebih murah dan cepat untuk dimiliki dan diluncurkan</a:t>
            </a:r>
          </a:p>
          <a:p>
            <a:pPr lvl="1" eaLnBrk="1" hangingPunct="1"/>
            <a:r>
              <a:rPr lang="en-GB" sz="2600" smtClean="0"/>
              <a:t>Kecepatan mulai nyaman</a:t>
            </a:r>
          </a:p>
          <a:p>
            <a:pPr lvl="1" eaLnBrk="1" hangingPunct="1"/>
            <a:r>
              <a:rPr lang="en-GB" sz="2600" smtClean="0"/>
              <a:t>Mulai muncul aplikasi wireless</a:t>
            </a:r>
            <a:endParaRPr lang="en-US" sz="2600" smtClean="0"/>
          </a:p>
          <a:p>
            <a:pPr eaLnBrk="1" hangingPunct="1"/>
            <a:endParaRPr lang="en-US" smtClean="0"/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Phe's Jar-Kom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Market research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IDC: Wireless LANs in Asia Pacific are expected to grow reaching US$ 625 million in revenue by 2005</a:t>
            </a:r>
            <a:endParaRPr lang="en-US" sz="3200" smtClean="0"/>
          </a:p>
          <a:p>
            <a:pPr eaLnBrk="1" hangingPunct="1"/>
            <a:endParaRPr lang="en-US" smtClean="0"/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Phe's Jar-Kom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066800" y="3886200"/>
            <a:ext cx="7559675" cy="2301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b="1">
                <a:latin typeface="Verdana" pitchFamily="34" charset="0"/>
              </a:rPr>
              <a:t>Worldwide Wireless LAN Shipments Skyrocket in '02</a:t>
            </a:r>
            <a:endParaRPr lang="en-US" sz="2000">
              <a:latin typeface="Verdana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000" b="1">
                <a:latin typeface="Times New Roman" pitchFamily="18" charset="0"/>
              </a:rPr>
              <a:t>Sept. 20, 2002</a:t>
            </a:r>
            <a:r>
              <a:rPr lang="en-US" sz="2000">
                <a:latin typeface="Times New Roman" pitchFamily="18" charset="0"/>
              </a:rPr>
              <a:t>, San Jose -- (MobileVillage) -- While many technology sectors are struggling, the wireless local area network (LAN) industry is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poised for double-digit growth. Worldwide wireless LAN shipments are on pace to grow 73 percent in 2002, while revenue will increase 26 percent, according to Dataquest Inc., a unit of Gartner...</a:t>
            </a:r>
            <a:br>
              <a:rPr lang="en-US" sz="2000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http://www.mobilevillage.com/news/2002.09.27/WLANmarket.htm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smtClean="0"/>
              <a:t>Three major changes in telecomunications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Menurut Nicholas Negroponte: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1. Digital (70s): multimedia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2. Packet switching: always on connectivity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3. Wireless: functional mobility</a:t>
            </a:r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Phe's Jar-Kom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Jenis Wireless</a:t>
            </a:r>
            <a:endParaRPr lang="en-US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Wireless technology:</a:t>
            </a:r>
          </a:p>
          <a:p>
            <a:pPr lvl="1" eaLnBrk="1" hangingPunct="1"/>
            <a:r>
              <a:rPr lang="en-GB" smtClean="0"/>
              <a:t>Cellular-based wireless data solutions</a:t>
            </a:r>
          </a:p>
          <a:p>
            <a:pPr lvl="2" eaLnBrk="1" hangingPunct="1"/>
            <a:r>
              <a:rPr lang="en-GB" smtClean="0"/>
              <a:t>Mempergunakan saluran komunikasi cellular/pager yang sudah ada untuk mengirimkan data</a:t>
            </a:r>
          </a:p>
          <a:p>
            <a:pPr lvl="1" eaLnBrk="1" hangingPunct="1"/>
            <a:r>
              <a:rPr lang="en-GB" smtClean="0"/>
              <a:t>Wireless LAN (WLAN) solutions</a:t>
            </a:r>
          </a:p>
          <a:p>
            <a:pPr lvl="2" eaLnBrk="1" hangingPunct="1"/>
            <a:r>
              <a:rPr lang="en-GB" smtClean="0"/>
              <a:t>Hubungan wireless dalam lingkup area yang  terbatas, biasanya 10 s/d 100 meter dari base station ke Access Point (AP)</a:t>
            </a:r>
          </a:p>
          <a:p>
            <a:pPr eaLnBrk="1" hangingPunct="1"/>
            <a:r>
              <a:rPr lang="en-GB" smtClean="0"/>
              <a:t>Akan terjadi konvergensi?</a:t>
            </a:r>
          </a:p>
          <a:p>
            <a:pPr eaLnBrk="1" hangingPunct="1"/>
            <a:endParaRPr lang="en-US" smtClean="0"/>
          </a:p>
        </p:txBody>
      </p:sp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Phe's Jar-Kom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Contoh-contoh kasus</a:t>
            </a:r>
            <a:endParaRPr lang="en-US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Cloning handphone AMPS untuk curi pulsa</a:t>
            </a:r>
          </a:p>
          <a:p>
            <a:pPr eaLnBrk="1" hangingPunct="1"/>
            <a:r>
              <a:rPr lang="en-GB" smtClean="0"/>
              <a:t>Airsnort dapat menyadap paket WLAN. Tools lain seperti Netstumbler, WEPcrack, dll mulai banyak tersedia</a:t>
            </a:r>
          </a:p>
          <a:p>
            <a:pPr eaLnBrk="1" hangingPunct="1"/>
            <a:r>
              <a:rPr lang="en-GB" smtClean="0"/>
              <a:t>NIST di Amerika melarang penggunaan WLAN untuk sistem yang memiliki data-data confidential</a:t>
            </a:r>
          </a:p>
          <a:p>
            <a:pPr eaLnBrk="1" hangingPunct="1"/>
            <a:endParaRPr lang="en-US" smtClean="0"/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Phe's Jar-Kom</a:t>
            </a:r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257800"/>
            <a:ext cx="33337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Masalah wireless</a:t>
            </a:r>
            <a:endParaRPr lang="en-US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Banyaknya teknologi &amp; standar yang berbeda (konflik)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Cellullar: GSM, CDMA, TDMA, CDPD, GPRS/EDGE, 2G, 2.5G, 3G, UMTS, (WAP)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LAN: keluarga 802.11 (802.11b, 802.11a, 802.11g), HomeRF, 802.15 (Personal Area Network) based on Bluetooth, 802.16 (Wireless Metropolitan Area Network)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Batasan jangkauan Radio, interferensi</a:t>
            </a:r>
            <a:endParaRPr lang="en-US" smtClean="0"/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Phe's Jar-Kom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562</Words>
  <Application>Microsoft Office PowerPoint</Application>
  <PresentationFormat>On-screen Show (4:3)</PresentationFormat>
  <Paragraphs>95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Wingdings</vt:lpstr>
      <vt:lpstr>Times New Roman</vt:lpstr>
      <vt:lpstr>Verdana</vt:lpstr>
      <vt:lpstr>Office Theme</vt:lpstr>
      <vt:lpstr>Keamanan Sistem Wireless</vt:lpstr>
      <vt:lpstr>Outline</vt:lpstr>
      <vt:lpstr>Mengapa wireless</vt:lpstr>
      <vt:lpstr>Mengapa Wireless [2]</vt:lpstr>
      <vt:lpstr>Market research</vt:lpstr>
      <vt:lpstr>Three major changes in telecomunications</vt:lpstr>
      <vt:lpstr>Jenis Wireless</vt:lpstr>
      <vt:lpstr>Contoh-contoh kasus</vt:lpstr>
      <vt:lpstr>Masalah wireless</vt:lpstr>
      <vt:lpstr>Masalah keamanan wireless</vt:lpstr>
      <vt:lpstr>Masalah keamanan wireless [2]</vt:lpstr>
      <vt:lpstr>Masalah keamanan wireless [2]</vt:lpstr>
      <vt:lpstr>Pengamanan Wireless</vt:lpstr>
      <vt:lpstr>Penutup</vt:lpstr>
    </vt:vector>
  </TitlesOfParts>
  <Company>baliredjo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Keamanan Sistem Wireless</dc:title>
  <dc:creator>lemberto</dc:creator>
  <cp:lastModifiedBy>Phantom Assassin</cp:lastModifiedBy>
  <cp:revision>4</cp:revision>
  <dcterms:created xsi:type="dcterms:W3CDTF">2008-04-15T01:29:40Z</dcterms:created>
  <dcterms:modified xsi:type="dcterms:W3CDTF">2012-11-07T05:18:21Z</dcterms:modified>
</cp:coreProperties>
</file>