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1" r:id="rId3"/>
    <p:sldId id="274" r:id="rId4"/>
    <p:sldId id="285" r:id="rId5"/>
    <p:sldId id="284" r:id="rId6"/>
    <p:sldId id="275" r:id="rId7"/>
    <p:sldId id="276" r:id="rId8"/>
    <p:sldId id="277" r:id="rId9"/>
    <p:sldId id="279" r:id="rId10"/>
    <p:sldId id="288" r:id="rId11"/>
    <p:sldId id="287" r:id="rId12"/>
    <p:sldId id="286" r:id="rId13"/>
    <p:sldId id="281" r:id="rId14"/>
    <p:sldId id="282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694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790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53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6159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29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174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66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30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68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890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3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498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06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334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4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3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(2)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// </a:t>
            </a:r>
            <a:r>
              <a:rPr lang="en-US" sz="2700" dirty="0" err="1" smtClean="0"/>
              <a:t>Perhitungan</a:t>
            </a:r>
            <a:r>
              <a:rPr lang="en-US" sz="2700" dirty="0" smtClean="0"/>
              <a:t> total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</a:t>
            </a:r>
          </a:p>
          <a:p>
            <a:pPr algn="just"/>
            <a:r>
              <a:rPr lang="en-US" sz="2700" dirty="0" smtClean="0"/>
              <a:t>  total=0;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total=</a:t>
            </a:r>
            <a:r>
              <a:rPr lang="en-US" sz="2700" dirty="0" err="1" smtClean="0"/>
              <a:t>total+Nilai</a:t>
            </a:r>
            <a:r>
              <a:rPr lang="en-US" sz="2700" dirty="0" smtClean="0"/>
              <a:t>[index];// </a:t>
            </a:r>
            <a:r>
              <a:rPr lang="en-US" sz="2700" dirty="0" err="1" smtClean="0"/>
              <a:t>atau</a:t>
            </a:r>
            <a:r>
              <a:rPr lang="en-US" sz="2700" dirty="0" smtClean="0"/>
              <a:t> total+=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=total/10;</a:t>
            </a:r>
          </a:p>
          <a:p>
            <a:pPr algn="just"/>
            <a:r>
              <a:rPr lang="en-US" sz="2700" dirty="0" smtClean="0"/>
              <a:t>  // </a:t>
            </a:r>
            <a:r>
              <a:rPr lang="en-US" sz="2700" dirty="0" err="1" smtClean="0"/>
              <a:t>Menampilkan</a:t>
            </a:r>
            <a:r>
              <a:rPr lang="en-US" sz="2700" dirty="0" smtClean="0"/>
              <a:t> data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rata-rata.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mahasiswa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-%d = %d\n", index+1, 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("Rata-rata = %0.2f\n",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getch</a:t>
            </a:r>
            <a:r>
              <a:rPr lang="en-US" sz="2700" dirty="0" smtClean="0"/>
              <a:t>();</a:t>
            </a:r>
          </a:p>
          <a:p>
            <a:pPr algn="just"/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728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2 : Array 1 </a:t>
            </a:r>
            <a:r>
              <a:rPr lang="en-US" sz="2900" b="1" dirty="0" err="1"/>
              <a:t>Dimensi</a:t>
            </a:r>
            <a:r>
              <a:rPr lang="en-US" sz="2900" b="1" dirty="0"/>
              <a:t> </a:t>
            </a:r>
            <a:r>
              <a:rPr lang="en-US" sz="2900" b="1" dirty="0" smtClean="0"/>
              <a:t>(3)</a:t>
            </a:r>
            <a:endParaRPr lang="en-US" sz="29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</a:t>
            </a:r>
            <a:r>
              <a:rPr lang="en-US" b="1" dirty="0" smtClean="0"/>
              <a:t>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Array </a:t>
            </a:r>
            <a:r>
              <a:rPr lang="en-US" sz="2700" dirty="0"/>
              <a:t>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biasanya</a:t>
            </a:r>
            <a:r>
              <a:rPr lang="en-US" sz="2700" dirty="0"/>
              <a:t> </a:t>
            </a:r>
            <a:r>
              <a:rPr lang="en-US" sz="2700" dirty="0" err="1"/>
              <a:t>digunakan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menyimpan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. Index 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terdiri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/>
              <a:t>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: </a:t>
            </a:r>
          </a:p>
          <a:p>
            <a:pPr algn="ctr"/>
            <a:r>
              <a:rPr lang="en-US" sz="2700" b="1" dirty="0" err="1"/>
              <a:t>Tipedata</a:t>
            </a:r>
            <a:r>
              <a:rPr lang="en-US" sz="2700" b="1" dirty="0"/>
              <a:t>  </a:t>
            </a:r>
            <a:r>
              <a:rPr lang="en-US" sz="2700" b="1" dirty="0" err="1" smtClean="0"/>
              <a:t>namaArray</a:t>
            </a:r>
            <a:r>
              <a:rPr lang="en-US" sz="2700" b="1" dirty="0" smtClean="0"/>
              <a:t>[b</a:t>
            </a:r>
            <a:r>
              <a:rPr lang="en-US" sz="2700" b="1" dirty="0"/>
              <a:t>][k]; </a:t>
            </a:r>
          </a:p>
          <a:p>
            <a:pPr algn="just"/>
            <a:r>
              <a:rPr lang="en-US" sz="2700" dirty="0" err="1"/>
              <a:t>Dimana</a:t>
            </a:r>
            <a:r>
              <a:rPr lang="en-US" sz="2700" dirty="0"/>
              <a:t> : b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k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</a:t>
            </a:r>
            <a:r>
              <a:rPr lang="en-US" sz="2700" b="1" dirty="0" err="1"/>
              <a:t>matrik</a:t>
            </a:r>
            <a:r>
              <a:rPr lang="en-US" sz="2700" b="1" dirty="0"/>
              <a:t>[5][5];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 </a:t>
            </a:r>
            <a:r>
              <a:rPr lang="en-US" sz="2700" dirty="0" err="1"/>
              <a:t>sebuah</a:t>
            </a:r>
            <a:r>
              <a:rPr lang="en-US" sz="2700" dirty="0"/>
              <a:t> array 2 </a:t>
            </a:r>
            <a:r>
              <a:rPr lang="en-US" sz="2700" dirty="0" err="1"/>
              <a:t>dimensi</a:t>
            </a:r>
            <a:r>
              <a:rPr lang="en-US" sz="2700" dirty="0"/>
              <a:t> yang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sebagai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677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45937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Keterangan</a:t>
            </a:r>
            <a:r>
              <a:rPr lang="en-US" sz="2700" b="1" dirty="0" smtClean="0"/>
              <a:t> </a:t>
            </a:r>
            <a:r>
              <a:rPr lang="en-US" sz="2700" b="1" dirty="0"/>
              <a:t>: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pertama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mengisikan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7 </a:t>
            </a:r>
            <a:r>
              <a:rPr lang="en-US" sz="2700" dirty="0" err="1"/>
              <a:t>ke</a:t>
            </a:r>
            <a:r>
              <a:rPr lang="en-US" sz="2700" dirty="0"/>
              <a:t> array mat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0 </a:t>
            </a:r>
            <a:r>
              <a:rPr lang="en-US" sz="2700" dirty="0" err="1" smtClean="0"/>
              <a:t>kolom</a:t>
            </a:r>
            <a:r>
              <a:rPr lang="en-US" sz="2700" dirty="0" smtClean="0"/>
              <a:t> </a:t>
            </a:r>
            <a:r>
              <a:rPr lang="en-US" sz="2700" dirty="0"/>
              <a:t>0.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membaca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/>
              <a:t>2 </a:t>
            </a:r>
            <a:r>
              <a:rPr lang="en-US" sz="2700" dirty="0" err="1"/>
              <a:t>kolom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1.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ketiga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 smtClean="0"/>
              <a:t>matrik</a:t>
            </a:r>
            <a:r>
              <a:rPr lang="en-US" sz="2700" dirty="0" smtClean="0"/>
              <a:t>/array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2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 ke-1.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237"/>
            <a:ext cx="5600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28409" y="1621423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300" b="1" dirty="0"/>
              <a:t>mat[0][0]=7; </a:t>
            </a:r>
          </a:p>
          <a:p>
            <a:pPr algn="just"/>
            <a:r>
              <a:rPr lang="en-US" sz="2300" b="1" dirty="0" err="1" smtClean="0"/>
              <a:t>scanf</a:t>
            </a:r>
            <a:r>
              <a:rPr lang="en-US" sz="2300" b="1" dirty="0"/>
              <a:t>(“%</a:t>
            </a:r>
            <a:r>
              <a:rPr lang="en-US" sz="2300" b="1" dirty="0" err="1"/>
              <a:t>d”,&amp;mat</a:t>
            </a:r>
            <a:r>
              <a:rPr lang="en-US" sz="2300" b="1" dirty="0"/>
              <a:t>[2][1]); </a:t>
            </a:r>
          </a:p>
          <a:p>
            <a:pPr algn="just"/>
            <a:r>
              <a:rPr lang="en-US" sz="2300" b="1" dirty="0" err="1"/>
              <a:t>printf</a:t>
            </a:r>
            <a:r>
              <a:rPr lang="en-US" sz="2300" b="1" dirty="0" smtClean="0"/>
              <a:t>(“%d\</a:t>
            </a:r>
            <a:r>
              <a:rPr lang="en-US" sz="2300" b="1" dirty="0" err="1" smtClean="0"/>
              <a:t>n</a:t>
            </a:r>
            <a:r>
              <a:rPr lang="en-US" sz="2300" b="1" dirty="0" err="1"/>
              <a:t>”,mat</a:t>
            </a:r>
            <a:r>
              <a:rPr lang="en-US" sz="2300" b="1" dirty="0"/>
              <a:t>[2][1]);</a:t>
            </a:r>
          </a:p>
        </p:txBody>
      </p:sp>
    </p:spTree>
    <p:extLst>
      <p:ext uri="{BB962C8B-B14F-4D97-AF65-F5344CB8AC3E}">
        <p14:creationId xmlns:p14="http://schemas.microsoft.com/office/powerpoint/2010/main" val="40864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#define </a:t>
            </a:r>
            <a:r>
              <a:rPr lang="en-US" sz="2700" dirty="0" err="1"/>
              <a:t>maks</a:t>
            </a:r>
            <a:r>
              <a:rPr lang="en-US" sz="2700" dirty="0"/>
              <a:t> 3</a:t>
            </a:r>
          </a:p>
          <a:p>
            <a:r>
              <a:rPr lang="en-US" sz="2700" dirty="0"/>
              <a:t>main() {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mat[</a:t>
            </a:r>
            <a:r>
              <a:rPr lang="en-US" sz="2700" dirty="0" err="1"/>
              <a:t>maks</a:t>
            </a:r>
            <a:r>
              <a:rPr lang="en-US" sz="2700" dirty="0"/>
              <a:t>][</a:t>
            </a:r>
            <a:r>
              <a:rPr lang="en-US" sz="2700" dirty="0" err="1"/>
              <a:t>maks</a:t>
            </a:r>
            <a:r>
              <a:rPr lang="en-US" sz="2700" dirty="0"/>
              <a:t>];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b,k</a:t>
            </a:r>
            <a:r>
              <a:rPr lang="en-US" sz="2700" dirty="0"/>
              <a:t>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Pengisian</a:t>
            </a:r>
            <a:r>
              <a:rPr lang="en-US" sz="2700" dirty="0"/>
              <a:t> Array : 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[%</a:t>
            </a:r>
            <a:r>
              <a:rPr lang="en-US" sz="2700" dirty="0" err="1"/>
              <a:t>d,%d</a:t>
            </a:r>
            <a:r>
              <a:rPr lang="en-US" sz="2700" dirty="0"/>
              <a:t>] : ",</a:t>
            </a:r>
            <a:r>
              <a:rPr lang="en-US" sz="2700" dirty="0" err="1"/>
              <a:t>b,k</a:t>
            </a:r>
            <a:r>
              <a:rPr lang="en-US" sz="2700" dirty="0"/>
              <a:t>);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scanf</a:t>
            </a:r>
            <a:r>
              <a:rPr lang="en-US" sz="2700" dirty="0"/>
              <a:t>("%</a:t>
            </a:r>
            <a:r>
              <a:rPr lang="en-US" sz="2700" dirty="0" err="1"/>
              <a:t>d",&amp;mat</a:t>
            </a:r>
            <a:r>
              <a:rPr lang="en-US" sz="2700" dirty="0"/>
              <a:t>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</a:t>
            </a:r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37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smtClean="0"/>
              <a:t>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:\n");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("%d ",mat[b][k]);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("\n");</a:t>
            </a:r>
          </a:p>
          <a:p>
            <a:r>
              <a:rPr lang="en-US" sz="2700" dirty="0"/>
              <a:t>  }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getch</a:t>
            </a:r>
            <a:r>
              <a:rPr lang="en-US" sz="2700" dirty="0"/>
              <a:t>();</a:t>
            </a:r>
          </a:p>
          <a:p>
            <a:r>
              <a:rPr lang="en-US" sz="2700" dirty="0"/>
              <a:t>  return 0;</a:t>
            </a:r>
          </a:p>
          <a:p>
            <a:r>
              <a:rPr lang="en-US" sz="2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4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(3)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: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universitas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mendata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di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10 orang. Dari </a:t>
            </a:r>
            <a:r>
              <a:rPr lang="en-US" sz="2700" dirty="0" err="1"/>
              <a:t>semua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ditampilkan</a:t>
            </a:r>
            <a:r>
              <a:rPr lang="en-US" sz="2700" dirty="0"/>
              <a:t> </a:t>
            </a:r>
            <a:r>
              <a:rPr lang="en-US" sz="2700" dirty="0" err="1"/>
              <a:t>kembali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dicari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rata-</a:t>
            </a:r>
            <a:r>
              <a:rPr lang="en-US" sz="2700" dirty="0" err="1"/>
              <a:t>ratanya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program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ketentuan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ada</a:t>
            </a:r>
            <a:r>
              <a:rPr lang="en-US" sz="2700" dirty="0"/>
              <a:t> </a:t>
            </a:r>
            <a:r>
              <a:rPr lang="en-US" sz="2700" dirty="0" err="1"/>
              <a:t>beberapa</a:t>
            </a:r>
            <a:r>
              <a:rPr lang="en-US" sz="2700" dirty="0"/>
              <a:t> </a:t>
            </a:r>
            <a:r>
              <a:rPr lang="en-US" sz="2700" dirty="0" err="1" smtClean="0"/>
              <a:t>cara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memecahkannya</a:t>
            </a:r>
            <a:r>
              <a:rPr lang="en-US" sz="2700" dirty="0"/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#include &lt;</a:t>
            </a:r>
            <a:r>
              <a:rPr lang="en-US" sz="2500" dirty="0" err="1"/>
              <a:t>stdio.h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#include &lt;</a:t>
            </a:r>
            <a:r>
              <a:rPr lang="en-US" sz="2500" dirty="0" err="1"/>
              <a:t>conio.h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main() {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int</a:t>
            </a:r>
            <a:r>
              <a:rPr lang="en-US" sz="2500" dirty="0"/>
              <a:t> n1,n2,n3,n4,n5,n6,n7,n8,n9,n10;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");</a:t>
            </a:r>
            <a:r>
              <a:rPr lang="en-US" sz="2500" dirty="0" err="1"/>
              <a:t>scanf</a:t>
            </a:r>
            <a:r>
              <a:rPr lang="en-US" sz="2500" dirty="0"/>
              <a:t>("%d",&amp;n1);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");</a:t>
            </a:r>
            <a:r>
              <a:rPr lang="en-US" sz="2500" dirty="0" err="1"/>
              <a:t>scanf</a:t>
            </a:r>
            <a:r>
              <a:rPr lang="en-US" sz="2500" dirty="0"/>
              <a:t>("%d",&amp;n2);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");</a:t>
            </a:r>
            <a:r>
              <a:rPr lang="en-US" sz="2500" dirty="0" err="1"/>
              <a:t>scanf</a:t>
            </a:r>
            <a:r>
              <a:rPr lang="en-US" sz="2500" dirty="0"/>
              <a:t>("%d",&amp;n3);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");</a:t>
            </a:r>
            <a:r>
              <a:rPr lang="en-US" sz="2500" dirty="0" err="1"/>
              <a:t>scanf</a:t>
            </a:r>
            <a:r>
              <a:rPr lang="en-US" sz="2500" dirty="0"/>
              <a:t>("%d",&amp;n4);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");</a:t>
            </a:r>
            <a:r>
              <a:rPr lang="en-US" sz="2500" dirty="0" err="1"/>
              <a:t>scanf</a:t>
            </a:r>
            <a:r>
              <a:rPr lang="en-US" sz="2500" dirty="0"/>
              <a:t>("%d",&amp;n5);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");</a:t>
            </a:r>
            <a:r>
              <a:rPr lang="en-US" sz="2500" dirty="0" err="1"/>
              <a:t>scanf</a:t>
            </a:r>
            <a:r>
              <a:rPr lang="en-US" sz="2500" dirty="0"/>
              <a:t>("%d",&amp;n6);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");</a:t>
            </a:r>
            <a:r>
              <a:rPr lang="en-US" sz="2500" dirty="0" err="1"/>
              <a:t>scanf</a:t>
            </a:r>
            <a:r>
              <a:rPr lang="en-US" sz="2500" dirty="0"/>
              <a:t>("%d",&amp;n7);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");</a:t>
            </a:r>
            <a:r>
              <a:rPr lang="en-US" sz="2500" dirty="0" err="1"/>
              <a:t>scanf</a:t>
            </a:r>
            <a:r>
              <a:rPr lang="en-US" sz="2500" dirty="0"/>
              <a:t>("%d",&amp;n8);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");</a:t>
            </a:r>
            <a:r>
              <a:rPr lang="en-US" sz="2500" dirty="0" err="1"/>
              <a:t>scanf</a:t>
            </a:r>
            <a:r>
              <a:rPr lang="en-US" sz="2500" dirty="0"/>
              <a:t>("%d",&amp;n9);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");</a:t>
            </a:r>
            <a:r>
              <a:rPr lang="en-US" sz="2500" dirty="0" err="1"/>
              <a:t>scanf</a:t>
            </a:r>
            <a:r>
              <a:rPr lang="en-US" sz="2500" dirty="0"/>
              <a:t>("%d",&amp;n10</a:t>
            </a:r>
            <a:r>
              <a:rPr lang="en-US" sz="2500" dirty="0" smtClean="0"/>
              <a:t>);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84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%d\n",n1);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%d\n",n2);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%d\n",n3);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%d\n",n4);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%d\n",n5);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%d\n",n6);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%d\n",n7);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%d\n",n8);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%d\n",n9);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%d\n",n10);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getch</a:t>
            </a:r>
            <a:r>
              <a:rPr lang="en-US" sz="2500" dirty="0"/>
              <a:t>();</a:t>
            </a:r>
          </a:p>
          <a:p>
            <a:r>
              <a:rPr lang="en-US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3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Array </a:t>
            </a:r>
            <a:r>
              <a:rPr lang="en-US" b="1" dirty="0" smtClean="0"/>
              <a:t>(3)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6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cara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/>
              <a:t>programnya</a:t>
            </a:r>
            <a:r>
              <a:rPr lang="en-US" sz="2700" dirty="0"/>
              <a:t>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mencukupi</a:t>
            </a:r>
            <a:r>
              <a:rPr lang="en-US" sz="2700" dirty="0"/>
              <a:t>,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menjadi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n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yang </a:t>
            </a:r>
            <a:r>
              <a:rPr lang="en-US" sz="2700" dirty="0" err="1"/>
              <a:t>diperlukan</a:t>
            </a:r>
            <a:r>
              <a:rPr lang="en-US" sz="2700" dirty="0"/>
              <a:t>.  </a:t>
            </a:r>
            <a:r>
              <a:rPr lang="en-US" sz="2700" dirty="0" err="1"/>
              <a:t>Jadi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err="1"/>
              <a:t>buah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</a:t>
            </a:r>
            <a:r>
              <a:rPr lang="en-US" sz="2700" dirty="0" err="1" smtClean="0"/>
              <a:t>datanya</a:t>
            </a:r>
            <a:r>
              <a:rPr lang="en-US" sz="2700" dirty="0" smtClean="0"/>
              <a:t> </a:t>
            </a:r>
            <a:r>
              <a:rPr lang="en-US" sz="2700" dirty="0"/>
              <a:t>pun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smtClean="0"/>
              <a:t>kali. </a:t>
            </a:r>
            <a:r>
              <a:rPr lang="en-US" sz="2700" dirty="0" err="1" smtClean="0"/>
              <a:t>Pemrograman</a:t>
            </a:r>
            <a:r>
              <a:rPr lang="en-US" sz="2700" dirty="0" smtClean="0"/>
              <a:t> </a:t>
            </a:r>
            <a:r>
              <a:rPr lang="en-US" sz="2700" dirty="0"/>
              <a:t>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 smtClean="0"/>
              <a:t>sederhana</a:t>
            </a:r>
            <a:r>
              <a:rPr lang="en-US" sz="2700" dirty="0" smtClean="0"/>
              <a:t>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bisa</a:t>
            </a:r>
            <a:r>
              <a:rPr lang="en-US" sz="2700" dirty="0"/>
              <a:t>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merepotkan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/>
              <a:t>Solusi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array. Array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menampung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satu</a:t>
            </a:r>
            <a:r>
              <a:rPr lang="en-US" sz="2700" dirty="0"/>
              <a:t> data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tipe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sama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dibedakan</a:t>
            </a:r>
            <a:r>
              <a:rPr lang="en-US" sz="2700" dirty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</a:t>
            </a:r>
            <a:r>
              <a:rPr lang="en-US" sz="2700" dirty="0" err="1"/>
              <a:t>indexnya</a:t>
            </a:r>
            <a:r>
              <a:rPr lang="en-US" sz="2700" dirty="0"/>
              <a:t>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bahasa</a:t>
            </a:r>
            <a:r>
              <a:rPr lang="en-US" sz="2700" dirty="0"/>
              <a:t> C, </a:t>
            </a:r>
            <a:r>
              <a:rPr lang="en-US" sz="2700" dirty="0" smtClean="0"/>
              <a:t>array </a:t>
            </a: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ke-0 (</a:t>
            </a:r>
            <a:r>
              <a:rPr lang="en-US" sz="2700" dirty="0" err="1"/>
              <a:t>nol</a:t>
            </a:r>
            <a:r>
              <a:rPr lang="en-US" sz="2700" dirty="0"/>
              <a:t>). 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N[10]; </a:t>
            </a:r>
          </a:p>
          <a:p>
            <a:pPr algn="just"/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</a:t>
            </a:r>
            <a:r>
              <a:rPr lang="en-US" sz="2700" dirty="0" err="1"/>
              <a:t>bernama</a:t>
            </a:r>
            <a:r>
              <a:rPr lang="en-US" sz="2700" dirty="0"/>
              <a:t> N yang </a:t>
            </a:r>
            <a:r>
              <a:rPr lang="en-US" sz="2700" dirty="0" err="1" smtClean="0"/>
              <a:t>mempunyai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 </a:t>
            </a:r>
            <a:r>
              <a:rPr lang="en-US" sz="2700" dirty="0" err="1"/>
              <a:t>buah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index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0 </a:t>
            </a:r>
            <a:r>
              <a:rPr lang="en-US" sz="2700" dirty="0" err="1" smtClean="0"/>
              <a:t>sampai</a:t>
            </a:r>
            <a:r>
              <a:rPr lang="en-US" sz="2700" dirty="0" smtClean="0"/>
              <a:t> </a:t>
            </a:r>
            <a:r>
              <a:rPr lang="en-US" sz="2700" dirty="0"/>
              <a:t>9.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memori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9864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3855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memasukan</a:t>
            </a:r>
            <a:r>
              <a:rPr lang="en-US" sz="2700" dirty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array, </a:t>
            </a:r>
            <a:r>
              <a:rPr lang="en-US" sz="2700" dirty="0" err="1"/>
              <a:t>perintah</a:t>
            </a:r>
            <a:r>
              <a:rPr lang="en-US" sz="2700" dirty="0"/>
              <a:t> yang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 smtClean="0"/>
              <a:t>ditulis</a:t>
            </a:r>
            <a:r>
              <a:rPr lang="en-US" sz="2700" dirty="0" smtClean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variabel</a:t>
            </a:r>
            <a:r>
              <a:rPr lang="en-US" sz="2700" dirty="0"/>
              <a:t> </a:t>
            </a:r>
            <a:r>
              <a:rPr lang="en-US" sz="2700" dirty="0" err="1"/>
              <a:t>biasa</a:t>
            </a:r>
            <a:r>
              <a:rPr lang="en-US" sz="2700" dirty="0"/>
              <a:t> </a:t>
            </a:r>
            <a:r>
              <a:rPr lang="en-US" sz="2700" dirty="0" err="1"/>
              <a:t>hanya</a:t>
            </a:r>
            <a:r>
              <a:rPr lang="en-US" sz="2700" dirty="0"/>
              <a:t> </a:t>
            </a:r>
            <a:r>
              <a:rPr lang="en-US" sz="2700" dirty="0" err="1"/>
              <a:t>perbedaannya</a:t>
            </a:r>
            <a:r>
              <a:rPr lang="en-US" sz="2700" dirty="0"/>
              <a:t>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ditulis</a:t>
            </a:r>
            <a:r>
              <a:rPr lang="en-US" sz="2700" dirty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/>
              <a:t>index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berapa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pengisian</a:t>
            </a:r>
            <a:r>
              <a:rPr lang="en-US" sz="2700" dirty="0"/>
              <a:t> data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 smtClean="0"/>
              <a:t>scanf</a:t>
            </a:r>
            <a:r>
              <a:rPr lang="en-US" sz="2700" b="1" dirty="0"/>
              <a:t>(“%d”, &amp;N[2]); </a:t>
            </a:r>
          </a:p>
          <a:p>
            <a:pPr algn="just"/>
            <a:r>
              <a:rPr lang="en-US" sz="2700" dirty="0"/>
              <a:t>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 </a:t>
            </a:r>
            <a:r>
              <a:rPr lang="en-US" sz="2700" dirty="0" err="1"/>
              <a:t>untuk</a:t>
            </a:r>
            <a:r>
              <a:rPr lang="en-US" sz="2700" dirty="0"/>
              <a:t> data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smtClean="0"/>
              <a:t>integer </a:t>
            </a:r>
            <a:r>
              <a:rPr lang="en-US" sz="2700" dirty="0"/>
              <a:t>(%d)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index ke-2 (</a:t>
            </a:r>
            <a:r>
              <a:rPr lang="en-US" sz="2700" dirty="0" err="1"/>
              <a:t>urutan</a:t>
            </a:r>
            <a:r>
              <a:rPr lang="en-US" sz="2700" dirty="0"/>
              <a:t> ke-3).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2" y="1143000"/>
            <a:ext cx="8505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(1)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main(){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[10];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index;</a:t>
            </a:r>
          </a:p>
          <a:p>
            <a:pPr algn="just"/>
            <a:r>
              <a:rPr lang="en-US" sz="2700" dirty="0"/>
              <a:t>  float </a:t>
            </a:r>
            <a:r>
              <a:rPr lang="en-US" sz="2700" dirty="0" err="1"/>
              <a:t>total,ratarata</a:t>
            </a:r>
            <a:r>
              <a:rPr lang="en-US" sz="2700" dirty="0"/>
              <a:t>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pPr algn="just"/>
            <a:r>
              <a:rPr lang="en-US" sz="2700" dirty="0"/>
              <a:t>  //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nilai</a:t>
            </a:r>
            <a:r>
              <a:rPr lang="en-US" sz="2700" dirty="0"/>
              <a:t> \n");</a:t>
            </a:r>
          </a:p>
          <a:p>
            <a:pPr algn="just"/>
            <a:r>
              <a:rPr lang="en-US" sz="2700" dirty="0"/>
              <a:t>  for (index=0;index&lt;10;index++) {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-%d = ",index+1);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scanf</a:t>
            </a:r>
            <a:r>
              <a:rPr lang="en-US" sz="2700" dirty="0"/>
              <a:t>("%d",&amp;</a:t>
            </a:r>
            <a:r>
              <a:rPr lang="en-US" sz="2700" dirty="0" err="1"/>
              <a:t>Nilai</a:t>
            </a:r>
            <a:r>
              <a:rPr lang="en-US" sz="2700" dirty="0"/>
              <a:t>[index]);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1049</Words>
  <Application>Microsoft Office PowerPoint</Application>
  <PresentationFormat>On-screen Show (4:3)</PresentationFormat>
  <Paragraphs>131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PEMROGRAMAN DASAR</vt:lpstr>
      <vt:lpstr>ARRAY</vt:lpstr>
      <vt:lpstr>Program 1 : Tanpa Array (1)</vt:lpstr>
      <vt:lpstr>Program 1 : Tanpa Array (2)</vt:lpstr>
      <vt:lpstr>Program 1 : Tanpa Array (3)</vt:lpstr>
      <vt:lpstr>ARRAY</vt:lpstr>
      <vt:lpstr>Array 1 Dimensi</vt:lpstr>
      <vt:lpstr>Gambaran Array 1 Dimensi</vt:lpstr>
      <vt:lpstr>Program 2 : Array 1 Dimensi (1)</vt:lpstr>
      <vt:lpstr>Program 2 : Array 1 Dimensi (2)</vt:lpstr>
      <vt:lpstr>Program 2 : Array 1 Dimensi (3)</vt:lpstr>
      <vt:lpstr>Array 2 Dimensi</vt:lpstr>
      <vt:lpstr>Gambaran Array 2 Dimensi</vt:lpstr>
      <vt:lpstr>Program 3 : Array 2 Dimensi (1)</vt:lpstr>
      <vt:lpstr>Program 3 : Array 2 Dimensi (2)</vt:lpstr>
      <vt:lpstr>Program 3 : Array 2 Dimensi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2</cp:revision>
  <dcterms:created xsi:type="dcterms:W3CDTF">2006-08-16T00:00:00Z</dcterms:created>
  <dcterms:modified xsi:type="dcterms:W3CDTF">2013-03-21T03:43:57Z</dcterms:modified>
</cp:coreProperties>
</file>