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2F96-50FA-4E7C-A0FF-958439774D1E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A962-1CF5-4FA8-BFDF-4E96C4B0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432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8DF40-7BF0-4346-A63F-6E38FF6C363F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A685-CD96-46B5-9AB8-ABD363E5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38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6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0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79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1640-3B43-462D-904E-92329958A80C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5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830-880F-4308-9E1E-E31EB850575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4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F388-B911-487F-B805-68A1B8D56671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FD10-6E1A-4440-8A03-7E83EEBBC47E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B3AF-D9C8-44FD-868B-07F2A7E40C30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9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EC8-19A7-40E4-B5AE-793457669488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E00-2196-4D32-A315-7C961B00592A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6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064B-6DE5-4999-8EA8-E7B9F0A76AA2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0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9DA-13C7-4A65-95B9-690BEC4E2C79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E269-F814-465D-8250-24EB675FFD27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C78B-DDDD-494F-9EDD-FE8DD5723D71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6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0613-6CA1-4F76-A0D0-19428F7114EF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Hirakhi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81000" y="2133599"/>
          <a:ext cx="83820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Visio" r:id="rId4" imgW="6379920" imgH="3081600" progId="Visio.Drawing.11">
                  <p:embed/>
                </p:oleObj>
              </mc:Choice>
              <mc:Fallback>
                <p:oleObj name="Visio" r:id="rId4" imgW="6379920" imgH="30816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599"/>
                        <a:ext cx="8382000" cy="404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perekayasaan</a:t>
            </a:r>
            <a:r>
              <a:rPr lang="en-GB" dirty="0" smtClean="0"/>
              <a:t> (</a:t>
            </a:r>
            <a:r>
              <a:rPr lang="en-GB" dirty="0" err="1" smtClean="0"/>
              <a:t>manipulasi</a:t>
            </a:r>
            <a:r>
              <a:rPr lang="en-GB" dirty="0" smtClean="0"/>
              <a:t> /</a:t>
            </a:r>
            <a:r>
              <a:rPr lang="en-GB" dirty="0" err="1" smtClean="0"/>
              <a:t>membuat/mengembangkan</a:t>
            </a:r>
            <a:r>
              <a:rPr lang="en-GB" dirty="0" smtClean="0"/>
              <a:t> /</a:t>
            </a:r>
            <a:r>
              <a:rPr lang="en-GB" dirty="0" err="1" smtClean="0"/>
              <a:t>modifikasi</a:t>
            </a:r>
            <a:r>
              <a:rPr lang="en-GB" dirty="0" smtClean="0"/>
              <a:t>)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berbagai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pengorganisasian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jasa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mentransformasi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control.</a:t>
            </a:r>
            <a:endParaRPr lang="en-US" dirty="0" smtClean="0"/>
          </a:p>
          <a:p>
            <a:pPr algn="just"/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i="1" dirty="0" err="1" smtClean="0"/>
              <a:t>rekayasa</a:t>
            </a:r>
            <a:r>
              <a:rPr lang="en-GB" i="1" dirty="0" smtClean="0"/>
              <a:t> </a:t>
            </a:r>
            <a:r>
              <a:rPr lang="en-GB" i="1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konteks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r>
              <a:rPr lang="de-DE" dirty="0" smtClean="0"/>
              <a:t>Pada tahapan pembuatan produk maka proses pembuatannya disebut </a:t>
            </a:r>
            <a:r>
              <a:rPr lang="de-DE" i="1" dirty="0" smtClean="0"/>
              <a:t>rekayasa produk.</a:t>
            </a:r>
            <a:r>
              <a:rPr lang="de-DE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(CBIS – Computer Based on Information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berbasis</a:t>
            </a:r>
            <a:r>
              <a:rPr lang="en-GB" dirty="0" smtClean="0"/>
              <a:t> computer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serangkaian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tatanan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yang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ditentukan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pemrosesan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mendukung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dijual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CBIS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28800" y="1981200"/>
          <a:ext cx="37338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2172919" imgH="2172919" progId="Visio.Drawing.11">
                  <p:embed/>
                </p:oleObj>
              </mc:Choice>
              <mc:Fallback>
                <p:oleObj name="Visio" r:id="rId4" imgW="2172919" imgH="2172919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3733800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global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mengaplikasikan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 yang </a:t>
            </a:r>
            <a:r>
              <a:rPr lang="en-GB" dirty="0" err="1" smtClean="0"/>
              <a:t>melayani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keseluruhan</a:t>
            </a:r>
            <a:r>
              <a:rPr lang="en-GB" dirty="0" smtClean="0"/>
              <a:t>. 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(information engineering – IE)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efektif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mengimplementasikan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IE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transisi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domain RPL yang </a:t>
            </a:r>
            <a:r>
              <a:rPr lang="en-GB" dirty="0" err="1" smtClean="0"/>
              <a:t>teknis</a:t>
            </a:r>
            <a:r>
              <a:rPr lang="en-GB" dirty="0" smtClean="0"/>
              <a:t> –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program </a:t>
            </a:r>
            <a:r>
              <a:rPr lang="en-GB" dirty="0" err="1" smtClean="0"/>
              <a:t>dianalisis</a:t>
            </a:r>
            <a:r>
              <a:rPr lang="en-GB" dirty="0" smtClean="0"/>
              <a:t>, </a:t>
            </a:r>
            <a:r>
              <a:rPr lang="en-GB" dirty="0" err="1" smtClean="0"/>
              <a:t>didesain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dibangun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Arsitektur</a:t>
            </a:r>
            <a:r>
              <a:rPr lang="en-GB" dirty="0" smtClean="0"/>
              <a:t> data (database)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Arsitektur data memberikan kerangka kerja untuk kebutuhan informasi dari bisnis atau fungsi bisnis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melingkupi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yang </a:t>
            </a:r>
            <a:r>
              <a:rPr lang="en-GB" dirty="0" err="1" smtClean="0"/>
              <a:t>mentrasformasikan</a:t>
            </a:r>
            <a:r>
              <a:rPr lang="en-GB" dirty="0" smtClean="0"/>
              <a:t> </a:t>
            </a:r>
            <a:r>
              <a:rPr lang="en-GB" dirty="0" err="1" smtClean="0"/>
              <a:t>objek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data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keperluan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(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penggabungan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yang </a:t>
            </a:r>
            <a:r>
              <a:rPr lang="en-GB" dirty="0" err="1" smtClean="0"/>
              <a:t>belum</a:t>
            </a:r>
            <a:r>
              <a:rPr lang="en-GB" dirty="0" smtClean="0"/>
              <a:t> </a:t>
            </a:r>
            <a:r>
              <a:rPr lang="en-GB" dirty="0" err="1" smtClean="0"/>
              <a:t>diotomatisasi</a:t>
            </a:r>
            <a:r>
              <a:rPr lang="en-GB" dirty="0" smtClean="0"/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 err="1" smtClean="0"/>
              <a:t>Infrastruktur</a:t>
            </a:r>
            <a:r>
              <a:rPr lang="en-GB" dirty="0" smtClean="0"/>
              <a:t>  </a:t>
            </a:r>
            <a:r>
              <a:rPr lang="en-GB" dirty="0" err="1" smtClean="0"/>
              <a:t>teknologi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Infrastruktur teknologi menyangkut penggunaan perangkat keras dan perangkat lunak untuk mendukung aplikasi dan data. (Berupa computer, jaringan, telekomunikasi, storage).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 err="1" smtClean="0"/>
              <a:t>pertama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perencanaan</a:t>
            </a:r>
            <a:r>
              <a:rPr lang="en-GB" dirty="0" smtClean="0"/>
              <a:t> </a:t>
            </a:r>
            <a:r>
              <a:rPr lang="en-GB" dirty="0" err="1" smtClean="0"/>
              <a:t>strategi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</a:t>
            </a:r>
            <a:r>
              <a:rPr lang="en-GB" i="1" dirty="0" smtClean="0"/>
              <a:t>Information Strategic Planning - ISP</a:t>
            </a:r>
            <a:r>
              <a:rPr lang="en-GB" dirty="0" smtClean="0"/>
              <a:t>). </a:t>
            </a:r>
          </a:p>
          <a:p>
            <a:pPr algn="just"/>
            <a:r>
              <a:rPr lang="en-GB" dirty="0" err="1" smtClean="0"/>
              <a:t>Sasaran</a:t>
            </a:r>
            <a:r>
              <a:rPr lang="en-GB" dirty="0" smtClean="0"/>
              <a:t> ISP :</a:t>
            </a:r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Menentukan sasaran dan tujuan bisnis strategis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en-GB" dirty="0" err="1" smtClean="0"/>
              <a:t>Mengisolasi</a:t>
            </a:r>
            <a:r>
              <a:rPr lang="en-GB" dirty="0" smtClean="0"/>
              <a:t> factor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kritis</a:t>
            </a:r>
            <a:r>
              <a:rPr lang="en-GB" dirty="0" smtClean="0"/>
              <a:t> (Critical Success Factor – CSF) yang </a:t>
            </a:r>
            <a:r>
              <a:rPr lang="en-GB" dirty="0" err="1" smtClean="0"/>
              <a:t>memungkiskan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Menganalisis pengaruh teknologi dan otomasi terhadap tujuan dan sasaran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peranan</a:t>
            </a:r>
            <a:r>
              <a:rPr lang="en-GB" dirty="0" smtClean="0"/>
              <a:t> data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Setiap</a:t>
            </a:r>
            <a:r>
              <a:rPr lang="en-GB" dirty="0" smtClean="0"/>
              <a:t> area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maka</a:t>
            </a:r>
            <a:r>
              <a:rPr lang="en-GB" dirty="0" smtClean="0"/>
              <a:t> ISP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mengidentifikasi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apa</a:t>
            </a:r>
            <a:r>
              <a:rPr lang="en-GB" dirty="0" smtClean="0"/>
              <a:t> yang </a:t>
            </a:r>
            <a:r>
              <a:rPr lang="en-GB" dirty="0" err="1" smtClean="0"/>
              <a:t>sekarang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bagaimana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GB" dirty="0" smtClean="0"/>
          </a:p>
          <a:p>
            <a:pPr algn="just"/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pengaruh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menguji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indikasi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teknologi-teknologi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berpengaruh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pPr algn="just"/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dihasilkan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.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631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Visio</vt:lpstr>
      <vt:lpstr>Rekayasa Sistem</vt:lpstr>
      <vt:lpstr>Definisi</vt:lpstr>
      <vt:lpstr>(CBIS – Computer Based on Information System)</vt:lpstr>
      <vt:lpstr>Elemen CBIS</vt:lpstr>
      <vt:lpstr>Rekayasa Informasi</vt:lpstr>
      <vt:lpstr>Arsitektur Sistem Informasi</vt:lpstr>
      <vt:lpstr>Perencanaan Strategi Informasi</vt:lpstr>
      <vt:lpstr>ISP</vt:lpstr>
      <vt:lpstr>Rekayasa Produk</vt:lpstr>
      <vt:lpstr>Hirakhi rekayasa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Rekayasa Perangkat Lunak</dc:title>
  <dc:creator>ASUS</dc:creator>
  <cp:lastModifiedBy>Phantom Assassin</cp:lastModifiedBy>
  <cp:revision>5</cp:revision>
  <dcterms:created xsi:type="dcterms:W3CDTF">2011-11-10T02:53:32Z</dcterms:created>
  <dcterms:modified xsi:type="dcterms:W3CDTF">2012-11-03T04:01:29Z</dcterms:modified>
</cp:coreProperties>
</file>