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A0FC3-A30B-49D4-BCAA-A9BC9ECF4AC4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528E-0919-4E30-9F53-BD6EADAC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02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45226-FE80-4042-AD71-A415B983DDB6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2FEED-30D4-4016-945B-3AF961E50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07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2FEED-30D4-4016-945B-3AF961E505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B2FEED-30D4-4016-945B-3AF961E505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0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B2FEED-30D4-4016-945B-3AF961E505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1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B2FEED-30D4-4016-945B-3AF961E505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7584-DACB-4FEC-9D61-09942FFB213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A95-0AF1-4E30-9C0D-1231770DA89D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13E3-5397-4B9D-8F13-4D6FF99F445F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1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8E3-17B7-4046-9711-9AA6D3C0CAE0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B11-7465-43BA-9D2A-29EF07CC2FAF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9BE5-0ACC-47A4-9728-90BC70D9825F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A411-53B8-4751-BBFE-15920A745518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81F-7FA3-4ED3-9FE8-B1ED1386E3D4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5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642D-8AA4-4C0D-8EDB-A7D2EDB469DE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8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EC10-E595-4F8A-BB59-630E3C5B96CE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35F1-157A-497F-BB6F-9F6AF374BC0E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1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E659-6C8C-49F7-BD57-8A64FCB874A6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7B70-A557-4CCF-A73A-92B98A06C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sz="2800" dirty="0" err="1" smtClean="0"/>
              <a:t>Deskripsi</a:t>
            </a:r>
            <a:r>
              <a:rPr lang="en-GB" sz="2800" dirty="0" smtClean="0"/>
              <a:t> </a:t>
            </a:r>
            <a:r>
              <a:rPr lang="en-GB" sz="2800" dirty="0" err="1" smtClean="0"/>
              <a:t>subsistem</a:t>
            </a:r>
            <a:endParaRPr lang="en-US" sz="2800" dirty="0" smtClean="0"/>
          </a:p>
          <a:p>
            <a:pPr lvl="1"/>
            <a:r>
              <a:rPr lang="en-GB" dirty="0" err="1" smtClean="0"/>
              <a:t>Spesifikasi</a:t>
            </a:r>
            <a:r>
              <a:rPr lang="en-GB" dirty="0" smtClean="0"/>
              <a:t> Diagram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n </a:t>
            </a:r>
            <a:r>
              <a:rPr lang="en-GB" dirty="0" err="1" smtClean="0"/>
              <a:t>subsistem</a:t>
            </a:r>
            <a:endParaRPr lang="en-US" dirty="0" smtClean="0"/>
          </a:p>
          <a:p>
            <a:pPr lvl="2"/>
            <a:r>
              <a:rPr lang="en-GB" sz="2400" dirty="0" smtClean="0"/>
              <a:t>Diagram </a:t>
            </a:r>
            <a:r>
              <a:rPr lang="en-GB" sz="2400" dirty="0" err="1" smtClean="0"/>
              <a:t>proses</a:t>
            </a:r>
            <a:endParaRPr lang="en-US" sz="2400" dirty="0" smtClean="0"/>
          </a:p>
          <a:p>
            <a:pPr lvl="2"/>
            <a:r>
              <a:rPr lang="en-GB" sz="2400" dirty="0" err="1" smtClean="0"/>
              <a:t>Deskripsi</a:t>
            </a:r>
            <a:r>
              <a:rPr lang="en-GB" sz="2400" dirty="0" smtClean="0"/>
              <a:t> </a:t>
            </a:r>
            <a:r>
              <a:rPr lang="en-GB" sz="2400" dirty="0" err="1" smtClean="0"/>
              <a:t>Modul</a:t>
            </a:r>
            <a:r>
              <a:rPr lang="en-GB" sz="2400" dirty="0" smtClean="0"/>
              <a:t> </a:t>
            </a:r>
            <a:r>
              <a:rPr lang="en-GB" sz="2400" dirty="0" err="1" smtClean="0"/>
              <a:t>subsistem</a:t>
            </a:r>
            <a:endParaRPr lang="en-US" sz="2400" dirty="0" smtClean="0"/>
          </a:p>
          <a:p>
            <a:pPr lvl="2"/>
            <a:r>
              <a:rPr lang="en-GB" sz="2400" dirty="0" err="1" smtClean="0"/>
              <a:t>Batasan</a:t>
            </a:r>
            <a:r>
              <a:rPr lang="en-GB" sz="2400" dirty="0" smtClean="0"/>
              <a:t> </a:t>
            </a:r>
            <a:r>
              <a:rPr lang="en-GB" sz="2400" dirty="0" err="1" smtClean="0"/>
              <a:t>Desain</a:t>
            </a:r>
            <a:endParaRPr lang="en-US" sz="2400" dirty="0" smtClean="0"/>
          </a:p>
          <a:p>
            <a:pPr lvl="2"/>
            <a:r>
              <a:rPr lang="en-GB" sz="2400" dirty="0" err="1" smtClean="0"/>
              <a:t>Alokasi</a:t>
            </a:r>
            <a:r>
              <a:rPr lang="en-GB" sz="2400" dirty="0" smtClean="0"/>
              <a:t> </a:t>
            </a:r>
            <a:r>
              <a:rPr lang="en-GB" sz="2400" dirty="0" err="1" smtClean="0"/>
              <a:t>komponen</a:t>
            </a:r>
            <a:r>
              <a:rPr lang="en-GB" sz="2400" dirty="0" smtClean="0"/>
              <a:t> </a:t>
            </a:r>
            <a:r>
              <a:rPr lang="en-GB" sz="2400" dirty="0" err="1" smtClean="0"/>
              <a:t>subsistem</a:t>
            </a:r>
            <a:endParaRPr lang="en-US" sz="2400" dirty="0" smtClean="0"/>
          </a:p>
          <a:p>
            <a:pPr lvl="1"/>
            <a:r>
              <a:rPr lang="en-GB" dirty="0" err="1" smtClean="0"/>
              <a:t>Deskripsi</a:t>
            </a:r>
            <a:r>
              <a:rPr lang="en-GB" dirty="0" smtClean="0"/>
              <a:t> </a:t>
            </a:r>
            <a:r>
              <a:rPr lang="en-GB" dirty="0" err="1" smtClean="0"/>
              <a:t>interrelasi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endParaRPr lang="en-US" dirty="0" smtClean="0"/>
          </a:p>
          <a:p>
            <a:pPr lvl="1"/>
            <a:r>
              <a:rPr lang="en-GB" dirty="0" err="1" smtClean="0"/>
              <a:t>Kamus</a:t>
            </a:r>
            <a:r>
              <a:rPr lang="en-GB" dirty="0" smtClean="0"/>
              <a:t> data diagram </a:t>
            </a:r>
            <a:r>
              <a:rPr lang="en-GB" dirty="0" err="1" smtClean="0"/>
              <a:t>proses</a:t>
            </a:r>
            <a:endParaRPr lang="en-US" dirty="0" smtClean="0"/>
          </a:p>
          <a:p>
            <a:pPr lvl="0"/>
            <a:r>
              <a:rPr lang="en-GB" sz="2800" dirty="0" err="1" smtClean="0"/>
              <a:t>Fungsional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Deskripsi</a:t>
            </a:r>
            <a:r>
              <a:rPr lang="en-GB" sz="2800" dirty="0" smtClean="0"/>
              <a:t> Data</a:t>
            </a:r>
            <a:endParaRPr lang="en-US" sz="2800" dirty="0" smtClean="0"/>
          </a:p>
          <a:p>
            <a:pPr lvl="1"/>
            <a:r>
              <a:rPr lang="en-GB" dirty="0" smtClean="0"/>
              <a:t>Model </a:t>
            </a:r>
            <a:r>
              <a:rPr lang="en-GB" dirty="0" err="1" smtClean="0"/>
              <a:t>kerangka</a:t>
            </a:r>
            <a:r>
              <a:rPr lang="en-GB" dirty="0" smtClean="0"/>
              <a:t> data</a:t>
            </a:r>
            <a:endParaRPr lang="en-US" dirty="0" smtClean="0"/>
          </a:p>
          <a:p>
            <a:pPr lvl="0"/>
            <a:r>
              <a:rPr lang="en-GB" sz="2800" dirty="0" err="1" smtClean="0"/>
              <a:t>Isu</a:t>
            </a:r>
            <a:r>
              <a:rPr lang="en-GB" sz="2800" dirty="0" smtClean="0"/>
              <a:t> </a:t>
            </a:r>
            <a:r>
              <a:rPr lang="en-GB" sz="2800" dirty="0" err="1" smtClean="0"/>
              <a:t>Proyek</a:t>
            </a:r>
            <a:endParaRPr lang="en-US" sz="2800" dirty="0" smtClean="0"/>
          </a:p>
          <a:p>
            <a:pPr lvl="1"/>
            <a:r>
              <a:rPr lang="en-GB" dirty="0" err="1" smtClean="0"/>
              <a:t>Biaya</a:t>
            </a:r>
            <a:r>
              <a:rPr lang="en-GB" dirty="0" smtClean="0"/>
              <a:t> yang </a:t>
            </a:r>
            <a:r>
              <a:rPr lang="en-GB" dirty="0" err="1" smtClean="0"/>
              <a:t>diperhitungkan</a:t>
            </a:r>
            <a:endParaRPr lang="en-US" dirty="0" smtClean="0"/>
          </a:p>
          <a:p>
            <a:pPr lvl="1"/>
            <a:r>
              <a:rPr lang="en-GB" dirty="0" err="1" smtClean="0"/>
              <a:t>Jadwal</a:t>
            </a:r>
            <a:r>
              <a:rPr lang="en-GB" dirty="0" smtClean="0"/>
              <a:t> yang </a:t>
            </a:r>
            <a:r>
              <a:rPr lang="en-GB" dirty="0" err="1" smtClean="0"/>
              <a:t>dipehitungkan</a:t>
            </a:r>
            <a:endParaRPr lang="en-US" dirty="0" smtClean="0"/>
          </a:p>
          <a:p>
            <a:pPr lvl="0"/>
            <a:r>
              <a:rPr lang="en-GB" sz="2800" dirty="0" err="1" smtClean="0"/>
              <a:t>Lampiran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/>
              <a:t>Spsesifikasi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yang </a:t>
            </a:r>
            <a:r>
              <a:rPr lang="en-GB" dirty="0" err="1" smtClean="0"/>
              <a:t>berfungsi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,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, database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. </a:t>
            </a:r>
            <a:r>
              <a:rPr lang="de-DE" dirty="0" smtClean="0"/>
              <a:t>Spesifikasi sistem menggambarkan fungsi dan kinerja dari sebuah sistem berbasis computer serta batasaan yang mengatur pengembangannya.</a:t>
            </a:r>
            <a:endParaRPr lang="en-US" dirty="0" smtClean="0"/>
          </a:p>
          <a:p>
            <a:pPr algn="just"/>
            <a:r>
              <a:rPr lang="de-DE" dirty="0" smtClean="0"/>
              <a:t> Spesifikasi sistem memberi perekayasa perangkat lunak suatu indikasi mengenai peran perangkat lunak dalam konteks sistem secara keseluruhan dan berbagai subsistem yang digambarkan. </a:t>
            </a:r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menggambarkan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(data </a:t>
            </a:r>
            <a:r>
              <a:rPr lang="en-GB" dirty="0" err="1" smtClean="0"/>
              <a:t>dan</a:t>
            </a:r>
            <a:r>
              <a:rPr lang="en-GB" dirty="0" smtClean="0"/>
              <a:t> control) yang </a:t>
            </a:r>
            <a:r>
              <a:rPr lang="en-GB" dirty="0" err="1" smtClean="0"/>
              <a:t>masuk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keluar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Software Specification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804638" cy="468153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layanan/servis</a:t>
            </a:r>
            <a:r>
              <a:rPr lang="en-GB" dirty="0" smtClean="0"/>
              <a:t> </a:t>
            </a:r>
            <a:r>
              <a:rPr lang="en-GB" dirty="0" err="1" smtClean="0"/>
              <a:t>apa</a:t>
            </a:r>
            <a:r>
              <a:rPr lang="en-GB" dirty="0" smtClean="0"/>
              <a:t> yang </a:t>
            </a:r>
            <a:r>
              <a:rPr lang="en-GB" dirty="0" err="1" smtClean="0"/>
              <a:t>dituntut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batasan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</a:p>
          <a:p>
            <a:pPr algn="just" eaLnBrk="1" hangingPunct="1"/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“</a:t>
            </a:r>
            <a:r>
              <a:rPr lang="en-GB" b="1" dirty="0" err="1" smtClean="0">
                <a:solidFill>
                  <a:srgbClr val="FF0000"/>
                </a:solidFill>
              </a:rPr>
              <a:t>Rekayasa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Persyaratan</a:t>
            </a:r>
            <a:r>
              <a:rPr lang="en-GB" b="1" dirty="0" smtClean="0">
                <a:solidFill>
                  <a:srgbClr val="FF0000"/>
                </a:solidFill>
              </a:rPr>
              <a:t>”</a:t>
            </a:r>
          </a:p>
          <a:p>
            <a:pPr algn="just" eaLnBrk="1" hangingPunct="1"/>
            <a:r>
              <a:rPr lang="en-GB" dirty="0" smtClean="0"/>
              <a:t>Requirements engineering process</a:t>
            </a:r>
          </a:p>
          <a:p>
            <a:pPr lvl="1" algn="just" eaLnBrk="1" hangingPunct="1"/>
            <a:r>
              <a:rPr lang="en-GB" dirty="0" err="1" smtClean="0"/>
              <a:t>Studi</a:t>
            </a:r>
            <a:r>
              <a:rPr lang="en-GB" dirty="0" smtClean="0"/>
              <a:t> </a:t>
            </a:r>
            <a:r>
              <a:rPr lang="en-GB" dirty="0" err="1" smtClean="0"/>
              <a:t>kelayakan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Elisitasi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  <a:p>
            <a:pPr lvl="1" algn="just" eaLnBrk="1" hangingPunct="1"/>
            <a:r>
              <a:rPr lang="en-GB" dirty="0" err="1" smtClean="0"/>
              <a:t>Validasi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4962" y="1676400"/>
            <a:ext cx="7804638" cy="4895850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Studi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kelayakan</a:t>
            </a:r>
            <a:endParaRPr lang="en-US" dirty="0" smtClean="0">
              <a:latin typeface="Broadway" pitchFamily="82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user yang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hardware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smtClean="0"/>
              <a:t>#</a:t>
            </a:r>
            <a:r>
              <a:rPr lang="en-US" i="1" dirty="0" err="1" smtClean="0">
                <a:solidFill>
                  <a:srgbClr val="FF0000"/>
                </a:solidFill>
              </a:rPr>
              <a:t>Studi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harus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bersifat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murah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cepat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Software Specification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2369" y="1676400"/>
            <a:ext cx="8575431" cy="51816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Elisitasi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dan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analisis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persyaratan</a:t>
            </a:r>
            <a:endParaRPr lang="en-US" dirty="0" smtClean="0">
              <a:latin typeface="Broadway" pitchFamily="82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user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mengadakan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dispesifikasi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dirty="0" err="1" smtClean="0">
                <a:latin typeface="Broadway" pitchFamily="82" charset="0"/>
              </a:rPr>
              <a:t>Spesifikasi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persyaratan</a:t>
            </a:r>
            <a:endParaRPr lang="en-US" dirty="0" smtClean="0">
              <a:latin typeface="Broadway" pitchFamily="82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Persyaratan</a:t>
            </a:r>
            <a:r>
              <a:rPr lang="en-US" dirty="0" smtClean="0"/>
              <a:t> user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end user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D</a:t>
            </a:r>
            <a:r>
              <a:rPr lang="en-US" dirty="0" err="1" smtClean="0"/>
              <a:t>eskripsi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Software Specification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1" y="1676400"/>
            <a:ext cx="7804638" cy="4681538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smtClean="0">
                <a:latin typeface="Broadway" pitchFamily="82" charset="0"/>
              </a:rPr>
              <a:t>Validasi persyaratan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Memeriksa apakah persyaratan dapat direalisasiskan, konsisten, dan lengkap.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Pada proses ini, kesalahan pada dokumen persyaratan pada akhirnya dapat ditemukan.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Kesalahan ini perlu dimodifikasi untuk menyelesaikan masalah.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6"/>
            <a:ext cx="8418635" cy="1108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Proses Rekayasa Persyaratan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536331" y="1682750"/>
            <a:ext cx="8110904" cy="46656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24" tIns="48062" rIns="96124" bIns="48062" anchor="ctr"/>
          <a:lstStyle/>
          <a:p>
            <a:endParaRPr lang="en-US"/>
          </a:p>
        </p:txBody>
      </p:sp>
      <p:pic>
        <p:nvPicPr>
          <p:cNvPr id="56324" name="Picture 6" descr="4.6 RE-process.eps    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931" y="1989138"/>
            <a:ext cx="765223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 smtClean="0"/>
              <a:t>Contoh</a:t>
            </a:r>
            <a:r>
              <a:rPr lang="en-GB" sz="2800" dirty="0" smtClean="0"/>
              <a:t> outline </a:t>
            </a:r>
            <a:r>
              <a:rPr lang="en-GB" sz="2800" dirty="0" err="1" smtClean="0"/>
              <a:t>spefikasi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r>
              <a:rPr lang="en-GB" sz="2800" dirty="0" smtClean="0"/>
              <a:t> :</a:t>
            </a:r>
            <a:endParaRPr lang="en-US" sz="2800" dirty="0" smtClean="0"/>
          </a:p>
          <a:p>
            <a:pPr lvl="0"/>
            <a:r>
              <a:rPr lang="en-GB" sz="2800" dirty="0" err="1" smtClean="0"/>
              <a:t>Pendahuluan</a:t>
            </a:r>
            <a:endParaRPr lang="en-US" sz="2800" dirty="0" smtClean="0"/>
          </a:p>
          <a:p>
            <a:pPr lvl="1"/>
            <a:r>
              <a:rPr lang="en-GB" dirty="0" err="1" smtClean="0"/>
              <a:t>Lingkup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endParaRPr lang="en-US" dirty="0" smtClean="0"/>
          </a:p>
          <a:p>
            <a:pPr lvl="1"/>
            <a:r>
              <a:rPr lang="en-GB" dirty="0" err="1" smtClean="0"/>
              <a:t>Tinjauan</a:t>
            </a:r>
            <a:endParaRPr lang="en-US" dirty="0" smtClean="0"/>
          </a:p>
          <a:p>
            <a:pPr lvl="2"/>
            <a:r>
              <a:rPr lang="en-GB" sz="2400" dirty="0" err="1" smtClean="0"/>
              <a:t>Sasaran</a:t>
            </a:r>
            <a:r>
              <a:rPr lang="en-GB" sz="2400" dirty="0" smtClean="0"/>
              <a:t> </a:t>
            </a:r>
            <a:endParaRPr lang="en-US" sz="2400" dirty="0" smtClean="0"/>
          </a:p>
          <a:p>
            <a:pPr lvl="2"/>
            <a:r>
              <a:rPr lang="en-GB" sz="2400" dirty="0" err="1" smtClean="0"/>
              <a:t>Batasan</a:t>
            </a:r>
            <a:endParaRPr lang="en-US" sz="2400" dirty="0" smtClean="0"/>
          </a:p>
          <a:p>
            <a:pPr lvl="0"/>
            <a:r>
              <a:rPr lang="en-GB" sz="2800" dirty="0" err="1" smtClean="0"/>
              <a:t>Fungsional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Deskripsi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endParaRPr lang="en-US" sz="2800" dirty="0" smtClean="0"/>
          </a:p>
          <a:p>
            <a:pPr lvl="1"/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US" dirty="0" smtClean="0"/>
          </a:p>
          <a:p>
            <a:pPr lvl="2"/>
            <a:r>
              <a:rPr lang="en-GB" sz="2400" dirty="0" smtClean="0"/>
              <a:t>Diagram </a:t>
            </a:r>
            <a:r>
              <a:rPr lang="en-GB" sz="2400" dirty="0" err="1" smtClean="0"/>
              <a:t>Konteks</a:t>
            </a:r>
            <a:endParaRPr lang="en-US" sz="2400" dirty="0" smtClean="0"/>
          </a:p>
          <a:p>
            <a:pPr lvl="2"/>
            <a:r>
              <a:rPr lang="en-GB" sz="2400" dirty="0" err="1" smtClean="0"/>
              <a:t>Deskripsi</a:t>
            </a:r>
            <a:r>
              <a:rPr lang="en-GB" sz="2400" dirty="0" smtClean="0"/>
              <a:t> Diagram </a:t>
            </a:r>
            <a:r>
              <a:rPr lang="en-GB" sz="2400" dirty="0" err="1" smtClean="0"/>
              <a:t>Konteks</a:t>
            </a:r>
            <a:endParaRPr lang="en-US" sz="24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588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Spesifikasi Sistem</vt:lpstr>
      <vt:lpstr>Definisi</vt:lpstr>
      <vt:lpstr>Software Specification</vt:lpstr>
      <vt:lpstr>Software Specification</vt:lpstr>
      <vt:lpstr>Software Specification</vt:lpstr>
      <vt:lpstr>Software Specification</vt:lpstr>
      <vt:lpstr>Software Specification</vt:lpstr>
      <vt:lpstr>Proses Rekayasa Persyaratan</vt:lpstr>
      <vt:lpstr>Contoh Outline - 1</vt:lpstr>
      <vt:lpstr>Contoh Outline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Spesifikasi Sistem</dc:title>
  <dc:creator>ASUS</dc:creator>
  <cp:lastModifiedBy>Phantom Assassin</cp:lastModifiedBy>
  <cp:revision>5</cp:revision>
  <dcterms:created xsi:type="dcterms:W3CDTF">2011-11-10T03:29:57Z</dcterms:created>
  <dcterms:modified xsi:type="dcterms:W3CDTF">2012-11-03T04:03:10Z</dcterms:modified>
</cp:coreProperties>
</file>