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9708E-9115-47AD-A43F-B64C39D37D6D}" type="datetimeFigureOut">
              <a:rPr lang="en-US" smtClean="0"/>
              <a:t>11/3/2012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94C8D-488F-4E06-964C-3F5995F42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869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6EC94-9C26-4F3B-ADB2-89EA2C0CBB7C}" type="datetimeFigureOut">
              <a:rPr lang="en-US" smtClean="0"/>
              <a:t>11/3/2012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8C3F6-F1CB-40F7-84B4-5F30993DD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0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8C3F6-F1CB-40F7-84B4-5F30993DDD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924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8C3F6-F1CB-40F7-84B4-5F30993DDDD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51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8C3F6-F1CB-40F7-84B4-5F30993DDDD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95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B06C4-CC18-431C-85E1-F0DCDE770724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19D63-3268-4474-B078-76ED568AA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133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4A763-1D45-49E6-AC30-A21482A9D3C3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5779F-CEE2-4AFF-8BA9-03CC1818B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55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D01D1-9C55-4E37-B6F7-6E15B001BC00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14DF5-F50A-47BA-A894-F3335C25A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445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C3B2D-B7A5-479E-A160-12D3C032AB3C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3CEDE-EEED-4835-9B34-D44C873F7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0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9FAFC-C76C-442C-8C38-FE13FADA366B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90454-B90D-415D-B5E9-A1EBF7DAA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556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63379-F9FF-48AD-98DF-49E627820DB4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FB8F5-67C2-4EC7-8E1B-EE21F758D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93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C8CE5-42F9-4A48-BF8E-1C8AEB6E4044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293D8-549F-44BF-998F-E3B66BEBC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078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5899E-ED10-4092-9D9F-6FB43B2F35DF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312E2-BBB9-4019-A2D3-43AA1631C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97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61E91-1D95-4A73-BC4C-3256838140BB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E3F69-EB36-4F60-A40E-6571608907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466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719DB-B5ED-4E28-B5F0-120AF52128E6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21EE7-7BCE-4FC7-A8A3-8C35BD025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889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87128-D9D3-418A-A377-364D81C66A5E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925B9-42B9-49F0-B1D2-B0F8D505F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2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60FCC5-9776-4BC0-9465-6345AB44228B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42D43D-2F43-4357-8D59-C71F473F5A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600" b="1" smtClean="0"/>
              <a:t>BAB 8 </a:t>
            </a:r>
            <a:br>
              <a:rPr lang="en-US" sz="1600" b="1" smtClean="0"/>
            </a:br>
            <a:r>
              <a:rPr lang="en-US" sz="1600" b="1" smtClean="0"/>
              <a:t>MELINDUNGI SISTEM INFORMASI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8.1 KERENTANAN DAN PENYALAHGUNAAN SISTEM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Mengapa sistem menjadi rentan ?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Kerentanan Internet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Tantangan pengamanan nirkabel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S/w berbahaya : virus, worm, trojan horse dan spyware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Hacker dan vandalisme maya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Spoofing dan sniffing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Serangan penolakan layanan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Pencurian identitas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Click fraud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Teroris maya dan perang maya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endParaRPr lang="en-US" sz="16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8.2 NILAI BISNIS DARI PENGAMANAN DAN PENGENDALIAN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Persyaratan hukum dan peraturan untuk manajamen catatan elektronik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Bunyi elektronik dan ilmu forensik komputer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en-US" sz="1600" smtClean="0"/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8.3 MENETAPKAN KERANGKA KERJA UNTUK PENGAMANAN DAN PENGENDALIAN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Assessment risk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Kebijakan pengamanan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Memastikan keberlangsungan bisnis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Disaster recovery planing dan business continuity planning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Alih kontrak pengamanan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Peran proses audit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8.4 TEKNOLOGI DAN PERANGKAT PENGAMANAN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Kontrol akses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Firewall, sistem deteksi gangguan dan antivirus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Mengamankan jaringan nirkabel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Enkripsi dan infrastruktur kunci publik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Arial</vt:lpstr>
      <vt:lpstr>Office Theme</vt:lpstr>
      <vt:lpstr>BAB 8  MELINDUNGI SISTEM INFORMASI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8  MELINDUNGI SISTEM INFORMASI</dc:title>
  <dc:creator>Naufal</dc:creator>
  <cp:lastModifiedBy>Phantom Assassin</cp:lastModifiedBy>
  <cp:revision>1</cp:revision>
  <dcterms:created xsi:type="dcterms:W3CDTF">2009-11-18T04:57:18Z</dcterms:created>
  <dcterms:modified xsi:type="dcterms:W3CDTF">2012-11-03T03:56:20Z</dcterms:modified>
</cp:coreProperties>
</file>