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 id="2147483728" r:id="rId2"/>
  </p:sldMasterIdLst>
  <p:notesMasterIdLst>
    <p:notesMasterId r:id="rId42"/>
  </p:notesMasterIdLst>
  <p:sldIdLst>
    <p:sldId id="281" r:id="rId3"/>
    <p:sldId id="258" r:id="rId4"/>
    <p:sldId id="259" r:id="rId5"/>
    <p:sldId id="260" r:id="rId6"/>
    <p:sldId id="261" r:id="rId7"/>
    <p:sldId id="262" r:id="rId8"/>
    <p:sldId id="263" r:id="rId9"/>
    <p:sldId id="265" r:id="rId10"/>
    <p:sldId id="266" r:id="rId11"/>
    <p:sldId id="267" r:id="rId12"/>
    <p:sldId id="286" r:id="rId13"/>
    <p:sldId id="287" r:id="rId14"/>
    <p:sldId id="268" r:id="rId15"/>
    <p:sldId id="288" r:id="rId16"/>
    <p:sldId id="289" r:id="rId17"/>
    <p:sldId id="290" r:id="rId18"/>
    <p:sldId id="269" r:id="rId19"/>
    <p:sldId id="291" r:id="rId20"/>
    <p:sldId id="270" r:id="rId21"/>
    <p:sldId id="282" r:id="rId22"/>
    <p:sldId id="283" r:id="rId23"/>
    <p:sldId id="284" r:id="rId24"/>
    <p:sldId id="285" r:id="rId25"/>
    <p:sldId id="307" r:id="rId26"/>
    <p:sldId id="305" r:id="rId27"/>
    <p:sldId id="306" r:id="rId28"/>
    <p:sldId id="292" r:id="rId29"/>
    <p:sldId id="293" r:id="rId30"/>
    <p:sldId id="294" r:id="rId31"/>
    <p:sldId id="295" r:id="rId32"/>
    <p:sldId id="297" r:id="rId33"/>
    <p:sldId id="296" r:id="rId34"/>
    <p:sldId id="298" r:id="rId35"/>
    <p:sldId id="299" r:id="rId36"/>
    <p:sldId id="300" r:id="rId37"/>
    <p:sldId id="308" r:id="rId38"/>
    <p:sldId id="301" r:id="rId39"/>
    <p:sldId id="302" r:id="rId40"/>
    <p:sldId id="303" r:id="rId4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395" autoAdjust="0"/>
    <p:restoredTop sz="94660"/>
  </p:normalViewPr>
  <p:slideViewPr>
    <p:cSldViewPr>
      <p:cViewPr varScale="1">
        <p:scale>
          <a:sx n="60" d="100"/>
          <a:sy n="60" d="100"/>
        </p:scale>
        <p:origin x="-83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5.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9.png"/></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3.png"/></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4.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F3735C-EB40-48BA-963A-3809D0AC9FF3}" type="datetimeFigureOut">
              <a:rPr lang="en-US" smtClean="0"/>
              <a:t>3/21/2013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0EAC5C-EAC8-4785-BC51-7FC7FA41A271}" type="slidenum">
              <a:rPr lang="en-US" smtClean="0"/>
              <a:t>‹#›</a:t>
            </a:fld>
            <a:endParaRPr lang="en-US"/>
          </a:p>
        </p:txBody>
      </p:sp>
    </p:spTree>
    <p:extLst>
      <p:ext uri="{BB962C8B-B14F-4D97-AF65-F5344CB8AC3E}">
        <p14:creationId xmlns:p14="http://schemas.microsoft.com/office/powerpoint/2010/main" val="19874729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0EAC5C-EAC8-4785-BC51-7FC7FA41A271}" type="slidenum">
              <a:rPr lang="en-US" smtClean="0"/>
              <a:t>1</a:t>
            </a:fld>
            <a:endParaRPr lang="en-US"/>
          </a:p>
        </p:txBody>
      </p:sp>
    </p:spTree>
    <p:extLst>
      <p:ext uri="{BB962C8B-B14F-4D97-AF65-F5344CB8AC3E}">
        <p14:creationId xmlns:p14="http://schemas.microsoft.com/office/powerpoint/2010/main" val="3344201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0EAC5C-EAC8-4785-BC51-7FC7FA41A271}" type="slidenum">
              <a:rPr lang="en-US" smtClean="0"/>
              <a:t>10</a:t>
            </a:fld>
            <a:endParaRPr lang="en-US"/>
          </a:p>
        </p:txBody>
      </p:sp>
    </p:spTree>
    <p:extLst>
      <p:ext uri="{BB962C8B-B14F-4D97-AF65-F5344CB8AC3E}">
        <p14:creationId xmlns:p14="http://schemas.microsoft.com/office/powerpoint/2010/main" val="11582818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0EAC5C-EAC8-4785-BC51-7FC7FA41A271}" type="slidenum">
              <a:rPr lang="en-US" smtClean="0"/>
              <a:t>11</a:t>
            </a:fld>
            <a:endParaRPr lang="en-US"/>
          </a:p>
        </p:txBody>
      </p:sp>
    </p:spTree>
    <p:extLst>
      <p:ext uri="{BB962C8B-B14F-4D97-AF65-F5344CB8AC3E}">
        <p14:creationId xmlns:p14="http://schemas.microsoft.com/office/powerpoint/2010/main" val="16675740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0EAC5C-EAC8-4785-BC51-7FC7FA41A271}" type="slidenum">
              <a:rPr lang="en-US" smtClean="0"/>
              <a:t>12</a:t>
            </a:fld>
            <a:endParaRPr lang="en-US"/>
          </a:p>
        </p:txBody>
      </p:sp>
    </p:spTree>
    <p:extLst>
      <p:ext uri="{BB962C8B-B14F-4D97-AF65-F5344CB8AC3E}">
        <p14:creationId xmlns:p14="http://schemas.microsoft.com/office/powerpoint/2010/main" val="16187369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0EAC5C-EAC8-4785-BC51-7FC7FA41A271}" type="slidenum">
              <a:rPr lang="en-US" smtClean="0"/>
              <a:t>13</a:t>
            </a:fld>
            <a:endParaRPr lang="en-US"/>
          </a:p>
        </p:txBody>
      </p:sp>
    </p:spTree>
    <p:extLst>
      <p:ext uri="{BB962C8B-B14F-4D97-AF65-F5344CB8AC3E}">
        <p14:creationId xmlns:p14="http://schemas.microsoft.com/office/powerpoint/2010/main" val="10281430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0EAC5C-EAC8-4785-BC51-7FC7FA41A271}" type="slidenum">
              <a:rPr lang="en-US" smtClean="0"/>
              <a:t>14</a:t>
            </a:fld>
            <a:endParaRPr lang="en-US"/>
          </a:p>
        </p:txBody>
      </p:sp>
    </p:spTree>
    <p:extLst>
      <p:ext uri="{BB962C8B-B14F-4D97-AF65-F5344CB8AC3E}">
        <p14:creationId xmlns:p14="http://schemas.microsoft.com/office/powerpoint/2010/main" val="28283927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0EAC5C-EAC8-4785-BC51-7FC7FA41A271}" type="slidenum">
              <a:rPr lang="en-US" smtClean="0"/>
              <a:t>15</a:t>
            </a:fld>
            <a:endParaRPr lang="en-US"/>
          </a:p>
        </p:txBody>
      </p:sp>
    </p:spTree>
    <p:extLst>
      <p:ext uri="{BB962C8B-B14F-4D97-AF65-F5344CB8AC3E}">
        <p14:creationId xmlns:p14="http://schemas.microsoft.com/office/powerpoint/2010/main" val="7557231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0EAC5C-EAC8-4785-BC51-7FC7FA41A271}" type="slidenum">
              <a:rPr lang="en-US" smtClean="0"/>
              <a:t>16</a:t>
            </a:fld>
            <a:endParaRPr lang="en-US"/>
          </a:p>
        </p:txBody>
      </p:sp>
    </p:spTree>
    <p:extLst>
      <p:ext uri="{BB962C8B-B14F-4D97-AF65-F5344CB8AC3E}">
        <p14:creationId xmlns:p14="http://schemas.microsoft.com/office/powerpoint/2010/main" val="9164614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0EAC5C-EAC8-4785-BC51-7FC7FA41A271}" type="slidenum">
              <a:rPr lang="en-US" smtClean="0"/>
              <a:t>17</a:t>
            </a:fld>
            <a:endParaRPr lang="en-US"/>
          </a:p>
        </p:txBody>
      </p:sp>
    </p:spTree>
    <p:extLst>
      <p:ext uri="{BB962C8B-B14F-4D97-AF65-F5344CB8AC3E}">
        <p14:creationId xmlns:p14="http://schemas.microsoft.com/office/powerpoint/2010/main" val="35218099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0EAC5C-EAC8-4785-BC51-7FC7FA41A271}" type="slidenum">
              <a:rPr lang="en-US" smtClean="0"/>
              <a:t>18</a:t>
            </a:fld>
            <a:endParaRPr lang="en-US"/>
          </a:p>
        </p:txBody>
      </p:sp>
    </p:spTree>
    <p:extLst>
      <p:ext uri="{BB962C8B-B14F-4D97-AF65-F5344CB8AC3E}">
        <p14:creationId xmlns:p14="http://schemas.microsoft.com/office/powerpoint/2010/main" val="1879440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0EAC5C-EAC8-4785-BC51-7FC7FA41A271}" type="slidenum">
              <a:rPr lang="en-US" smtClean="0"/>
              <a:t>19</a:t>
            </a:fld>
            <a:endParaRPr lang="en-US"/>
          </a:p>
        </p:txBody>
      </p:sp>
    </p:spTree>
    <p:extLst>
      <p:ext uri="{BB962C8B-B14F-4D97-AF65-F5344CB8AC3E}">
        <p14:creationId xmlns:p14="http://schemas.microsoft.com/office/powerpoint/2010/main" val="18116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0EAC5C-EAC8-4785-BC51-7FC7FA41A271}" type="slidenum">
              <a:rPr lang="en-US" smtClean="0"/>
              <a:t>2</a:t>
            </a:fld>
            <a:endParaRPr lang="en-US"/>
          </a:p>
        </p:txBody>
      </p:sp>
    </p:spTree>
    <p:extLst>
      <p:ext uri="{BB962C8B-B14F-4D97-AF65-F5344CB8AC3E}">
        <p14:creationId xmlns:p14="http://schemas.microsoft.com/office/powerpoint/2010/main" val="12662165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0EAC5C-EAC8-4785-BC51-7FC7FA41A271}" type="slidenum">
              <a:rPr lang="en-US" smtClean="0"/>
              <a:t>20</a:t>
            </a:fld>
            <a:endParaRPr lang="en-US"/>
          </a:p>
        </p:txBody>
      </p:sp>
    </p:spTree>
    <p:extLst>
      <p:ext uri="{BB962C8B-B14F-4D97-AF65-F5344CB8AC3E}">
        <p14:creationId xmlns:p14="http://schemas.microsoft.com/office/powerpoint/2010/main" val="15261144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0EAC5C-EAC8-4785-BC51-7FC7FA41A271}" type="slidenum">
              <a:rPr lang="en-US" smtClean="0"/>
              <a:t>21</a:t>
            </a:fld>
            <a:endParaRPr lang="en-US"/>
          </a:p>
        </p:txBody>
      </p:sp>
    </p:spTree>
    <p:extLst>
      <p:ext uri="{BB962C8B-B14F-4D97-AF65-F5344CB8AC3E}">
        <p14:creationId xmlns:p14="http://schemas.microsoft.com/office/powerpoint/2010/main" val="4173830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0EAC5C-EAC8-4785-BC51-7FC7FA41A271}" type="slidenum">
              <a:rPr lang="en-US" smtClean="0"/>
              <a:t>22</a:t>
            </a:fld>
            <a:endParaRPr lang="en-US"/>
          </a:p>
        </p:txBody>
      </p:sp>
    </p:spTree>
    <p:extLst>
      <p:ext uri="{BB962C8B-B14F-4D97-AF65-F5344CB8AC3E}">
        <p14:creationId xmlns:p14="http://schemas.microsoft.com/office/powerpoint/2010/main" val="25905001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0EAC5C-EAC8-4785-BC51-7FC7FA41A271}" type="slidenum">
              <a:rPr lang="en-US" smtClean="0"/>
              <a:t>23</a:t>
            </a:fld>
            <a:endParaRPr lang="en-US"/>
          </a:p>
        </p:txBody>
      </p:sp>
    </p:spTree>
    <p:extLst>
      <p:ext uri="{BB962C8B-B14F-4D97-AF65-F5344CB8AC3E}">
        <p14:creationId xmlns:p14="http://schemas.microsoft.com/office/powerpoint/2010/main" val="3716698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0EAC5C-EAC8-4785-BC51-7FC7FA41A271}" type="slidenum">
              <a:rPr lang="en-US" smtClean="0"/>
              <a:t>24</a:t>
            </a:fld>
            <a:endParaRPr lang="en-US"/>
          </a:p>
        </p:txBody>
      </p:sp>
    </p:spTree>
    <p:extLst>
      <p:ext uri="{BB962C8B-B14F-4D97-AF65-F5344CB8AC3E}">
        <p14:creationId xmlns:p14="http://schemas.microsoft.com/office/powerpoint/2010/main" val="270663593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0EAC5C-EAC8-4785-BC51-7FC7FA41A271}" type="slidenum">
              <a:rPr lang="en-US" smtClean="0"/>
              <a:t>25</a:t>
            </a:fld>
            <a:endParaRPr lang="en-US"/>
          </a:p>
        </p:txBody>
      </p:sp>
    </p:spTree>
    <p:extLst>
      <p:ext uri="{BB962C8B-B14F-4D97-AF65-F5344CB8AC3E}">
        <p14:creationId xmlns:p14="http://schemas.microsoft.com/office/powerpoint/2010/main" val="160045885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0EAC5C-EAC8-4785-BC51-7FC7FA41A271}" type="slidenum">
              <a:rPr lang="en-US" smtClean="0"/>
              <a:t>26</a:t>
            </a:fld>
            <a:endParaRPr lang="en-US"/>
          </a:p>
        </p:txBody>
      </p:sp>
    </p:spTree>
    <p:extLst>
      <p:ext uri="{BB962C8B-B14F-4D97-AF65-F5344CB8AC3E}">
        <p14:creationId xmlns:p14="http://schemas.microsoft.com/office/powerpoint/2010/main" val="271746777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0EAC5C-EAC8-4785-BC51-7FC7FA41A271}" type="slidenum">
              <a:rPr lang="en-US" smtClean="0"/>
              <a:t>27</a:t>
            </a:fld>
            <a:endParaRPr lang="en-US"/>
          </a:p>
        </p:txBody>
      </p:sp>
    </p:spTree>
    <p:extLst>
      <p:ext uri="{BB962C8B-B14F-4D97-AF65-F5344CB8AC3E}">
        <p14:creationId xmlns:p14="http://schemas.microsoft.com/office/powerpoint/2010/main" val="299740957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0EAC5C-EAC8-4785-BC51-7FC7FA41A271}" type="slidenum">
              <a:rPr lang="en-US" smtClean="0"/>
              <a:t>28</a:t>
            </a:fld>
            <a:endParaRPr lang="en-US"/>
          </a:p>
        </p:txBody>
      </p:sp>
    </p:spTree>
    <p:extLst>
      <p:ext uri="{BB962C8B-B14F-4D97-AF65-F5344CB8AC3E}">
        <p14:creationId xmlns:p14="http://schemas.microsoft.com/office/powerpoint/2010/main" val="349053126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0EAC5C-EAC8-4785-BC51-7FC7FA41A271}" type="slidenum">
              <a:rPr lang="en-US" smtClean="0"/>
              <a:t>29</a:t>
            </a:fld>
            <a:endParaRPr lang="en-US"/>
          </a:p>
        </p:txBody>
      </p:sp>
    </p:spTree>
    <p:extLst>
      <p:ext uri="{BB962C8B-B14F-4D97-AF65-F5344CB8AC3E}">
        <p14:creationId xmlns:p14="http://schemas.microsoft.com/office/powerpoint/2010/main" val="13247173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0EAC5C-EAC8-4785-BC51-7FC7FA41A271}" type="slidenum">
              <a:rPr lang="en-US" smtClean="0"/>
              <a:t>3</a:t>
            </a:fld>
            <a:endParaRPr lang="en-US"/>
          </a:p>
        </p:txBody>
      </p:sp>
    </p:spTree>
    <p:extLst>
      <p:ext uri="{BB962C8B-B14F-4D97-AF65-F5344CB8AC3E}">
        <p14:creationId xmlns:p14="http://schemas.microsoft.com/office/powerpoint/2010/main" val="340334704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0EAC5C-EAC8-4785-BC51-7FC7FA41A271}" type="slidenum">
              <a:rPr lang="en-US" smtClean="0"/>
              <a:t>30</a:t>
            </a:fld>
            <a:endParaRPr lang="en-US"/>
          </a:p>
        </p:txBody>
      </p:sp>
    </p:spTree>
    <p:extLst>
      <p:ext uri="{BB962C8B-B14F-4D97-AF65-F5344CB8AC3E}">
        <p14:creationId xmlns:p14="http://schemas.microsoft.com/office/powerpoint/2010/main" val="262749108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0EAC5C-EAC8-4785-BC51-7FC7FA41A271}" type="slidenum">
              <a:rPr lang="en-US" smtClean="0"/>
              <a:t>31</a:t>
            </a:fld>
            <a:endParaRPr lang="en-US"/>
          </a:p>
        </p:txBody>
      </p:sp>
    </p:spTree>
    <p:extLst>
      <p:ext uri="{BB962C8B-B14F-4D97-AF65-F5344CB8AC3E}">
        <p14:creationId xmlns:p14="http://schemas.microsoft.com/office/powerpoint/2010/main" val="204503044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0EAC5C-EAC8-4785-BC51-7FC7FA41A271}" type="slidenum">
              <a:rPr lang="en-US" smtClean="0"/>
              <a:t>32</a:t>
            </a:fld>
            <a:endParaRPr lang="en-US"/>
          </a:p>
        </p:txBody>
      </p:sp>
    </p:spTree>
    <p:extLst>
      <p:ext uri="{BB962C8B-B14F-4D97-AF65-F5344CB8AC3E}">
        <p14:creationId xmlns:p14="http://schemas.microsoft.com/office/powerpoint/2010/main" val="325355285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0EAC5C-EAC8-4785-BC51-7FC7FA41A271}" type="slidenum">
              <a:rPr lang="en-US" smtClean="0"/>
              <a:t>33</a:t>
            </a:fld>
            <a:endParaRPr lang="en-US"/>
          </a:p>
        </p:txBody>
      </p:sp>
    </p:spTree>
    <p:extLst>
      <p:ext uri="{BB962C8B-B14F-4D97-AF65-F5344CB8AC3E}">
        <p14:creationId xmlns:p14="http://schemas.microsoft.com/office/powerpoint/2010/main" val="60468978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0EAC5C-EAC8-4785-BC51-7FC7FA41A271}" type="slidenum">
              <a:rPr lang="en-US" smtClean="0"/>
              <a:t>34</a:t>
            </a:fld>
            <a:endParaRPr lang="en-US"/>
          </a:p>
        </p:txBody>
      </p:sp>
    </p:spTree>
    <p:extLst>
      <p:ext uri="{BB962C8B-B14F-4D97-AF65-F5344CB8AC3E}">
        <p14:creationId xmlns:p14="http://schemas.microsoft.com/office/powerpoint/2010/main" val="295544510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0EAC5C-EAC8-4785-BC51-7FC7FA41A271}" type="slidenum">
              <a:rPr lang="en-US" smtClean="0"/>
              <a:t>35</a:t>
            </a:fld>
            <a:endParaRPr lang="en-US"/>
          </a:p>
        </p:txBody>
      </p:sp>
    </p:spTree>
    <p:extLst>
      <p:ext uri="{BB962C8B-B14F-4D97-AF65-F5344CB8AC3E}">
        <p14:creationId xmlns:p14="http://schemas.microsoft.com/office/powerpoint/2010/main" val="176074856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0EAC5C-EAC8-4785-BC51-7FC7FA41A271}" type="slidenum">
              <a:rPr lang="en-US" smtClean="0"/>
              <a:t>36</a:t>
            </a:fld>
            <a:endParaRPr lang="en-US"/>
          </a:p>
        </p:txBody>
      </p:sp>
    </p:spTree>
    <p:extLst>
      <p:ext uri="{BB962C8B-B14F-4D97-AF65-F5344CB8AC3E}">
        <p14:creationId xmlns:p14="http://schemas.microsoft.com/office/powerpoint/2010/main" val="20580807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0EAC5C-EAC8-4785-BC51-7FC7FA41A271}" type="slidenum">
              <a:rPr lang="en-US" smtClean="0"/>
              <a:t>37</a:t>
            </a:fld>
            <a:endParaRPr lang="en-US"/>
          </a:p>
        </p:txBody>
      </p:sp>
    </p:spTree>
    <p:extLst>
      <p:ext uri="{BB962C8B-B14F-4D97-AF65-F5344CB8AC3E}">
        <p14:creationId xmlns:p14="http://schemas.microsoft.com/office/powerpoint/2010/main" val="393662713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0EAC5C-EAC8-4785-BC51-7FC7FA41A271}" type="slidenum">
              <a:rPr lang="en-US" smtClean="0"/>
              <a:t>38</a:t>
            </a:fld>
            <a:endParaRPr lang="en-US"/>
          </a:p>
        </p:txBody>
      </p:sp>
    </p:spTree>
    <p:extLst>
      <p:ext uri="{BB962C8B-B14F-4D97-AF65-F5344CB8AC3E}">
        <p14:creationId xmlns:p14="http://schemas.microsoft.com/office/powerpoint/2010/main" val="284224479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0EAC5C-EAC8-4785-BC51-7FC7FA41A271}" type="slidenum">
              <a:rPr lang="en-US" smtClean="0"/>
              <a:t>39</a:t>
            </a:fld>
            <a:endParaRPr lang="en-US"/>
          </a:p>
        </p:txBody>
      </p:sp>
    </p:spTree>
    <p:extLst>
      <p:ext uri="{BB962C8B-B14F-4D97-AF65-F5344CB8AC3E}">
        <p14:creationId xmlns:p14="http://schemas.microsoft.com/office/powerpoint/2010/main" val="21954145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0EAC5C-EAC8-4785-BC51-7FC7FA41A271}" type="slidenum">
              <a:rPr lang="en-US" smtClean="0"/>
              <a:t>4</a:t>
            </a:fld>
            <a:endParaRPr lang="en-US"/>
          </a:p>
        </p:txBody>
      </p:sp>
    </p:spTree>
    <p:extLst>
      <p:ext uri="{BB962C8B-B14F-4D97-AF65-F5344CB8AC3E}">
        <p14:creationId xmlns:p14="http://schemas.microsoft.com/office/powerpoint/2010/main" val="4987336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0EAC5C-EAC8-4785-BC51-7FC7FA41A271}" type="slidenum">
              <a:rPr lang="en-US" smtClean="0"/>
              <a:t>5</a:t>
            </a:fld>
            <a:endParaRPr lang="en-US"/>
          </a:p>
        </p:txBody>
      </p:sp>
    </p:spTree>
    <p:extLst>
      <p:ext uri="{BB962C8B-B14F-4D97-AF65-F5344CB8AC3E}">
        <p14:creationId xmlns:p14="http://schemas.microsoft.com/office/powerpoint/2010/main" val="31306449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0EAC5C-EAC8-4785-BC51-7FC7FA41A271}" type="slidenum">
              <a:rPr lang="en-US" smtClean="0"/>
              <a:t>6</a:t>
            </a:fld>
            <a:endParaRPr lang="en-US"/>
          </a:p>
        </p:txBody>
      </p:sp>
    </p:spTree>
    <p:extLst>
      <p:ext uri="{BB962C8B-B14F-4D97-AF65-F5344CB8AC3E}">
        <p14:creationId xmlns:p14="http://schemas.microsoft.com/office/powerpoint/2010/main" val="27811762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0EAC5C-EAC8-4785-BC51-7FC7FA41A271}" type="slidenum">
              <a:rPr lang="en-US" smtClean="0"/>
              <a:t>7</a:t>
            </a:fld>
            <a:endParaRPr lang="en-US"/>
          </a:p>
        </p:txBody>
      </p:sp>
    </p:spTree>
    <p:extLst>
      <p:ext uri="{BB962C8B-B14F-4D97-AF65-F5344CB8AC3E}">
        <p14:creationId xmlns:p14="http://schemas.microsoft.com/office/powerpoint/2010/main" val="33042286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0EAC5C-EAC8-4785-BC51-7FC7FA41A271}" type="slidenum">
              <a:rPr lang="en-US" smtClean="0"/>
              <a:t>8</a:t>
            </a:fld>
            <a:endParaRPr lang="en-US"/>
          </a:p>
        </p:txBody>
      </p:sp>
    </p:spTree>
    <p:extLst>
      <p:ext uri="{BB962C8B-B14F-4D97-AF65-F5344CB8AC3E}">
        <p14:creationId xmlns:p14="http://schemas.microsoft.com/office/powerpoint/2010/main" val="13447599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0EAC5C-EAC8-4785-BC51-7FC7FA41A271}" type="slidenum">
              <a:rPr lang="en-US" smtClean="0"/>
              <a:t>9</a:t>
            </a:fld>
            <a:endParaRPr lang="en-US"/>
          </a:p>
        </p:txBody>
      </p:sp>
    </p:spTree>
    <p:extLst>
      <p:ext uri="{BB962C8B-B14F-4D97-AF65-F5344CB8AC3E}">
        <p14:creationId xmlns:p14="http://schemas.microsoft.com/office/powerpoint/2010/main" val="19218881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49A5D12A-35DD-4EAD-B3DE-47ADE0EB2CF4}" type="slidenum">
              <a:rPr lang="en-US"/>
              <a:pPr>
                <a:defRPr/>
              </a:pPr>
              <a:t>‹#›</a:t>
            </a:fld>
            <a:endParaRPr lang="en-US"/>
          </a:p>
        </p:txBody>
      </p:sp>
    </p:spTree>
    <p:extLst>
      <p:ext uri="{BB962C8B-B14F-4D97-AF65-F5344CB8AC3E}">
        <p14:creationId xmlns:p14="http://schemas.microsoft.com/office/powerpoint/2010/main" val="2399533637"/>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0013" y="228600"/>
            <a:ext cx="2084387"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95263" y="228600"/>
            <a:ext cx="61023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C14DA64B-D216-4D09-A921-15E1A9DA04AC}" type="slidenum">
              <a:rPr lang="en-US"/>
              <a:pPr>
                <a:defRPr/>
              </a:pPr>
              <a:t>‹#›</a:t>
            </a:fld>
            <a:endParaRPr lang="en-US"/>
          </a:p>
        </p:txBody>
      </p:sp>
    </p:spTree>
    <p:extLst>
      <p:ext uri="{BB962C8B-B14F-4D97-AF65-F5344CB8AC3E}">
        <p14:creationId xmlns:p14="http://schemas.microsoft.com/office/powerpoint/2010/main" val="2556000755"/>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5263" y="228600"/>
            <a:ext cx="8015287"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600200"/>
            <a:ext cx="38862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8862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E572EAF8-0499-4A40-B8D1-C6CF1D04CC5D}" type="slidenum">
              <a:rPr lang="en-US"/>
              <a:pPr>
                <a:defRPr/>
              </a:pPr>
              <a:t>‹#›</a:t>
            </a:fld>
            <a:endParaRPr lang="en-US"/>
          </a:p>
        </p:txBody>
      </p:sp>
    </p:spTree>
    <p:extLst>
      <p:ext uri="{BB962C8B-B14F-4D97-AF65-F5344CB8AC3E}">
        <p14:creationId xmlns:p14="http://schemas.microsoft.com/office/powerpoint/2010/main" val="3150440135"/>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59875" cy="6858000"/>
            <a:chOff x="0" y="0"/>
            <a:chExt cx="5770" cy="4320"/>
          </a:xfrm>
        </p:grpSpPr>
        <p:sp>
          <p:nvSpPr>
            <p:cNvPr id="5" name="Rectangle 3"/>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w="9525">
              <a:noFill/>
              <a:miter lim="800000"/>
              <a:headEnd/>
              <a:tailEnd/>
            </a:ln>
            <a:effectLst/>
          </p:spPr>
          <p:txBody>
            <a:bodyPr wrap="none" anchor="ctr"/>
            <a:lstStyle/>
            <a:p>
              <a:pPr>
                <a:defRPr/>
              </a:pPr>
              <a:endParaRPr lang="en-US"/>
            </a:p>
          </p:txBody>
        </p:sp>
        <p:sp>
          <p:nvSpPr>
            <p:cNvPr id="6" name="Rectangle 4"/>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en-US"/>
            </a:p>
          </p:txBody>
        </p:sp>
        <p:sp>
          <p:nvSpPr>
            <p:cNvPr id="7" name="Rectangle 5"/>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en-US"/>
            </a:p>
          </p:txBody>
        </p:sp>
        <p:sp>
          <p:nvSpPr>
            <p:cNvPr id="8" name="Rectangle 6"/>
            <p:cNvSpPr>
              <a:spLocks noChangeArrowheads="1"/>
            </p:cNvSpPr>
            <p:nvPr userDrawn="1"/>
          </p:nvSpPr>
          <p:spPr bwMode="hidden">
            <a:xfrm>
              <a:off x="2256" y="0"/>
              <a:ext cx="240" cy="4320"/>
            </a:xfrm>
            <a:prstGeom prst="rect">
              <a:avLst/>
            </a:prstGeom>
            <a:solidFill>
              <a:schemeClr val="bg1"/>
            </a:solidFill>
            <a:ln w="9525">
              <a:noFill/>
              <a:miter lim="800000"/>
              <a:headEnd/>
              <a:tailEnd/>
            </a:ln>
            <a:effectLst/>
          </p:spPr>
          <p:txBody>
            <a:bodyPr wrap="none" anchor="ctr"/>
            <a:lstStyle/>
            <a:p>
              <a:pPr>
                <a:defRPr/>
              </a:pPr>
              <a:endParaRPr lang="en-US"/>
            </a:p>
          </p:txBody>
        </p:sp>
        <p:sp>
          <p:nvSpPr>
            <p:cNvPr id="9" name="Rectangle 7"/>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sp>
          <p:nvSpPr>
            <p:cNvPr id="10" name="Rectangle 8"/>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sp>
          <p:nvSpPr>
            <p:cNvPr id="11" name="Rectangle 9"/>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w="9525">
              <a:noFill/>
              <a:miter lim="800000"/>
              <a:headEnd/>
              <a:tailEnd/>
            </a:ln>
            <a:effectLst/>
          </p:spPr>
          <p:txBody>
            <a:bodyPr wrap="none" anchor="ctr"/>
            <a:lstStyle/>
            <a:p>
              <a:pPr>
                <a:defRPr/>
              </a:pPr>
              <a:endParaRPr lang="en-US"/>
            </a:p>
          </p:txBody>
        </p:sp>
        <p:sp>
          <p:nvSpPr>
            <p:cNvPr id="12" name="Rectangle 10"/>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w="9525">
              <a:noFill/>
              <a:miter lim="800000"/>
              <a:headEnd/>
              <a:tailEnd/>
            </a:ln>
            <a:effectLst/>
          </p:spPr>
          <p:txBody>
            <a:bodyPr wrap="none" anchor="ctr"/>
            <a:lstStyle/>
            <a:p>
              <a:pPr>
                <a:defRPr/>
              </a:pPr>
              <a:endParaRPr lang="en-US"/>
            </a:p>
          </p:txBody>
        </p:sp>
        <p:sp>
          <p:nvSpPr>
            <p:cNvPr id="13" name="Rectangle 11"/>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sp>
          <p:nvSpPr>
            <p:cNvPr id="14" name="Rectangle 12"/>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en-US"/>
            </a:p>
          </p:txBody>
        </p:sp>
        <p:sp>
          <p:nvSpPr>
            <p:cNvPr id="15" name="Rectangle 13"/>
            <p:cNvSpPr>
              <a:spLocks noChangeArrowheads="1"/>
            </p:cNvSpPr>
            <p:nvPr userDrawn="1"/>
          </p:nvSpPr>
          <p:spPr bwMode="hidden">
            <a:xfrm>
              <a:off x="1248" y="0"/>
              <a:ext cx="144" cy="4320"/>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6" name="Rectangle 14"/>
            <p:cNvSpPr>
              <a:spLocks noChangeArrowheads="1"/>
            </p:cNvSpPr>
            <p:nvPr userDrawn="1"/>
          </p:nvSpPr>
          <p:spPr bwMode="hidden">
            <a:xfrm>
              <a:off x="3300" y="0"/>
              <a:ext cx="252" cy="4320"/>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 name="Rectangle 15"/>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pPr>
                <a:defRPr/>
              </a:pPr>
              <a:endParaRPr lang="en-US"/>
            </a:p>
          </p:txBody>
        </p:sp>
        <p:sp>
          <p:nvSpPr>
            <p:cNvPr id="18" name="Rectangle 16"/>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w="9525">
              <a:noFill/>
              <a:miter lim="800000"/>
              <a:headEnd/>
              <a:tailEnd/>
            </a:ln>
            <a:effectLst/>
          </p:spPr>
          <p:txBody>
            <a:bodyPr wrap="none" anchor="ctr"/>
            <a:lstStyle/>
            <a:p>
              <a:pPr>
                <a:defRPr/>
              </a:pPr>
              <a:endParaRPr lang="en-US"/>
            </a:p>
          </p:txBody>
        </p:sp>
        <p:sp>
          <p:nvSpPr>
            <p:cNvPr id="19" name="Rectangle 17"/>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w="9525">
              <a:noFill/>
              <a:miter lim="800000"/>
              <a:headEnd/>
              <a:tailEnd/>
            </a:ln>
            <a:effectLst/>
          </p:spPr>
          <p:txBody>
            <a:bodyPr wrap="none" anchor="ctr"/>
            <a:lstStyle/>
            <a:p>
              <a:pPr>
                <a:defRPr/>
              </a:pPr>
              <a:endParaRPr lang="en-US"/>
            </a:p>
          </p:txBody>
        </p:sp>
        <p:sp>
          <p:nvSpPr>
            <p:cNvPr id="20" name="Rectangle 18"/>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en-US"/>
            </a:p>
          </p:txBody>
        </p:sp>
        <p:sp>
          <p:nvSpPr>
            <p:cNvPr id="21" name="Rectangle 19"/>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pPr>
                <a:defRPr/>
              </a:pPr>
              <a:endParaRPr lang="en-US"/>
            </a:p>
          </p:txBody>
        </p:sp>
        <p:sp>
          <p:nvSpPr>
            <p:cNvPr id="22" name="Rectangle 20"/>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sp>
          <p:nvSpPr>
            <p:cNvPr id="23" name="Rectangle 21"/>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en-US"/>
            </a:p>
          </p:txBody>
        </p:sp>
        <p:sp>
          <p:nvSpPr>
            <p:cNvPr id="24" name="Freeform 22"/>
            <p:cNvSpPr>
              <a:spLocks/>
            </p:cNvSpPr>
            <p:nvPr userDrawn="1"/>
          </p:nvSpPr>
          <p:spPr bwMode="hidden">
            <a:xfrm>
              <a:off x="1" y="3875"/>
              <a:ext cx="5760" cy="445"/>
            </a:xfrm>
            <a:custGeom>
              <a:avLst/>
              <a:gdLst/>
              <a:ahLst/>
              <a:cxnLst>
                <a:cxn ang="0">
                  <a:pos x="5700" y="86"/>
                </a:cxn>
                <a:cxn ang="0">
                  <a:pos x="5508" y="86"/>
                </a:cxn>
                <a:cxn ang="0">
                  <a:pos x="5454" y="76"/>
                </a:cxn>
                <a:cxn ang="0">
                  <a:pos x="5448" y="65"/>
                </a:cxn>
                <a:cxn ang="0">
                  <a:pos x="5442" y="44"/>
                </a:cxn>
                <a:cxn ang="0">
                  <a:pos x="5414" y="18"/>
                </a:cxn>
                <a:cxn ang="0">
                  <a:pos x="5332" y="7"/>
                </a:cxn>
                <a:cxn ang="0">
                  <a:pos x="5051" y="22"/>
                </a:cxn>
                <a:cxn ang="0">
                  <a:pos x="4986" y="55"/>
                </a:cxn>
                <a:cxn ang="0">
                  <a:pos x="4854" y="102"/>
                </a:cxn>
                <a:cxn ang="0">
                  <a:pos x="4740" y="112"/>
                </a:cxn>
                <a:cxn ang="0">
                  <a:pos x="4662" y="91"/>
                </a:cxn>
                <a:cxn ang="0">
                  <a:pos x="4598" y="25"/>
                </a:cxn>
                <a:cxn ang="0">
                  <a:pos x="4514" y="9"/>
                </a:cxn>
                <a:cxn ang="0">
                  <a:pos x="4410" y="39"/>
                </a:cxn>
                <a:cxn ang="0">
                  <a:pos x="4236" y="81"/>
                </a:cxn>
                <a:cxn ang="0">
                  <a:pos x="4020" y="102"/>
                </a:cxn>
                <a:cxn ang="0">
                  <a:pos x="3810" y="102"/>
                </a:cxn>
                <a:cxn ang="0">
                  <a:pos x="3654" y="76"/>
                </a:cxn>
                <a:cxn ang="0">
                  <a:pos x="3594" y="50"/>
                </a:cxn>
                <a:cxn ang="0">
                  <a:pos x="3528" y="44"/>
                </a:cxn>
                <a:cxn ang="0">
                  <a:pos x="3480" y="55"/>
                </a:cxn>
                <a:cxn ang="0">
                  <a:pos x="3420" y="76"/>
                </a:cxn>
                <a:cxn ang="0">
                  <a:pos x="3048" y="112"/>
                </a:cxn>
                <a:cxn ang="0">
                  <a:pos x="2844" y="128"/>
                </a:cxn>
                <a:cxn ang="0">
                  <a:pos x="2742" y="117"/>
                </a:cxn>
                <a:cxn ang="0">
                  <a:pos x="2710" y="56"/>
                </a:cxn>
                <a:cxn ang="0">
                  <a:pos x="2658" y="50"/>
                </a:cxn>
                <a:cxn ang="0">
                  <a:pos x="2558" y="95"/>
                </a:cxn>
                <a:cxn ang="0">
                  <a:pos x="2444" y="109"/>
                </a:cxn>
                <a:cxn ang="0">
                  <a:pos x="2322" y="91"/>
                </a:cxn>
                <a:cxn ang="0">
                  <a:pos x="2274" y="70"/>
                </a:cxn>
                <a:cxn ang="0">
                  <a:pos x="2185" y="3"/>
                </a:cxn>
                <a:cxn ang="0">
                  <a:pos x="2048" y="64"/>
                </a:cxn>
                <a:cxn ang="0">
                  <a:pos x="1794" y="102"/>
                </a:cxn>
                <a:cxn ang="0">
                  <a:pos x="1560" y="91"/>
                </a:cxn>
                <a:cxn ang="0">
                  <a:pos x="1482" y="76"/>
                </a:cxn>
                <a:cxn ang="0">
                  <a:pos x="1428" y="50"/>
                </a:cxn>
                <a:cxn ang="0">
                  <a:pos x="1374" y="44"/>
                </a:cxn>
                <a:cxn ang="0">
                  <a:pos x="1308" y="55"/>
                </a:cxn>
                <a:cxn ang="0">
                  <a:pos x="1140" y="107"/>
                </a:cxn>
                <a:cxn ang="0">
                  <a:pos x="948" y="143"/>
                </a:cxn>
                <a:cxn ang="0">
                  <a:pos x="708" y="138"/>
                </a:cxn>
                <a:cxn ang="0">
                  <a:pos x="534" y="96"/>
                </a:cxn>
                <a:cxn ang="0">
                  <a:pos x="444" y="55"/>
                </a:cxn>
                <a:cxn ang="0">
                  <a:pos x="396" y="34"/>
                </a:cxn>
                <a:cxn ang="0">
                  <a:pos x="378" y="39"/>
                </a:cxn>
                <a:cxn ang="0">
                  <a:pos x="342" y="70"/>
                </a:cxn>
                <a:cxn ang="0">
                  <a:pos x="288" y="96"/>
                </a:cxn>
                <a:cxn ang="0">
                  <a:pos x="192" y="112"/>
                </a:cxn>
                <a:cxn ang="0">
                  <a:pos x="90" y="112"/>
                </a:cxn>
                <a:cxn ang="0">
                  <a:pos x="0" y="96"/>
                </a:cxn>
                <a:cxn ang="0">
                  <a:pos x="5760" y="44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lnTo>
                    <a:pt x="5760" y="445"/>
                  </a:lnTo>
                  <a:lnTo>
                    <a:pt x="5760" y="445"/>
                  </a:lnTo>
                </a:path>
              </a:pathLst>
            </a:custGeom>
            <a:solidFill>
              <a:schemeClr val="accent2">
                <a:alpha val="50000"/>
              </a:schemeClr>
            </a:solidFill>
            <a:ln w="9525">
              <a:noFill/>
              <a:prstDash val="solid"/>
              <a:round/>
              <a:headEnd/>
              <a:tailEnd/>
            </a:ln>
          </p:spPr>
          <p:txBody>
            <a:bodyPr/>
            <a:lstStyle/>
            <a:p>
              <a:pPr>
                <a:defRPr/>
              </a:pPr>
              <a:endParaRPr lang="en-US"/>
            </a:p>
          </p:txBody>
        </p:sp>
        <p:sp>
          <p:nvSpPr>
            <p:cNvPr id="25" name="Freeform 23"/>
            <p:cNvSpPr>
              <a:spLocks/>
            </p:cNvSpPr>
            <p:nvPr userDrawn="1"/>
          </p:nvSpPr>
          <p:spPr bwMode="hidden">
            <a:xfrm>
              <a:off x="0" y="3867"/>
              <a:ext cx="5770" cy="174"/>
            </a:xfrm>
            <a:custGeom>
              <a:avLst/>
              <a:gdLst/>
              <a:ahLst/>
              <a:cxnLst>
                <a:cxn ang="0">
                  <a:pos x="4993" y="66"/>
                </a:cxn>
                <a:cxn ang="0">
                  <a:pos x="4771" y="132"/>
                </a:cxn>
                <a:cxn ang="0">
                  <a:pos x="4640" y="96"/>
                </a:cxn>
                <a:cxn ang="0">
                  <a:pos x="4598" y="36"/>
                </a:cxn>
                <a:cxn ang="0">
                  <a:pos x="4478" y="30"/>
                </a:cxn>
                <a:cxn ang="0">
                  <a:pos x="4186" y="108"/>
                </a:cxn>
                <a:cxn ang="0">
                  <a:pos x="3815" y="120"/>
                </a:cxn>
                <a:cxn ang="0">
                  <a:pos x="3617" y="72"/>
                </a:cxn>
                <a:cxn ang="0">
                  <a:pos x="3510" y="60"/>
                </a:cxn>
                <a:cxn ang="0">
                  <a:pos x="3336" y="96"/>
                </a:cxn>
                <a:cxn ang="0">
                  <a:pos x="2846" y="150"/>
                </a:cxn>
                <a:cxn ang="0">
                  <a:pos x="2703" y="96"/>
                </a:cxn>
                <a:cxn ang="0">
                  <a:pos x="2619" y="90"/>
                </a:cxn>
                <a:cxn ang="0">
                  <a:pos x="2416" y="132"/>
                </a:cxn>
                <a:cxn ang="0">
                  <a:pos x="2278" y="84"/>
                </a:cxn>
                <a:cxn ang="0">
                  <a:pos x="2151" y="36"/>
                </a:cxn>
                <a:cxn ang="0">
                  <a:pos x="1947" y="120"/>
                </a:cxn>
                <a:cxn ang="0">
                  <a:pos x="1525" y="102"/>
                </a:cxn>
                <a:cxn ang="0">
                  <a:pos x="1429" y="60"/>
                </a:cxn>
                <a:cxn ang="0">
                  <a:pos x="1333" y="60"/>
                </a:cxn>
                <a:cxn ang="0">
                  <a:pos x="1058" y="150"/>
                </a:cxn>
                <a:cxn ang="0">
                  <a:pos x="652" y="150"/>
                </a:cxn>
                <a:cxn ang="0">
                  <a:pos x="442" y="66"/>
                </a:cxn>
                <a:cxn ang="0">
                  <a:pos x="377" y="48"/>
                </a:cxn>
                <a:cxn ang="0">
                  <a:pos x="305" y="108"/>
                </a:cxn>
                <a:cxn ang="0">
                  <a:pos x="144" y="138"/>
                </a:cxn>
                <a:cxn ang="0">
                  <a:pos x="0" y="96"/>
                </a:cxn>
                <a:cxn ang="0">
                  <a:pos x="167" y="120"/>
                </a:cxn>
                <a:cxn ang="0">
                  <a:pos x="323" y="84"/>
                </a:cxn>
                <a:cxn ang="0">
                  <a:pos x="383" y="24"/>
                </a:cxn>
                <a:cxn ang="0">
                  <a:pos x="460" y="60"/>
                </a:cxn>
                <a:cxn ang="0">
                  <a:pos x="706" y="144"/>
                </a:cxn>
                <a:cxn ang="0">
                  <a:pos x="1100" y="120"/>
                </a:cxn>
                <a:cxn ang="0">
                  <a:pos x="1345" y="36"/>
                </a:cxn>
                <a:cxn ang="0">
                  <a:pos x="1441" y="48"/>
                </a:cxn>
                <a:cxn ang="0">
                  <a:pos x="1561" y="90"/>
                </a:cxn>
                <a:cxn ang="0">
                  <a:pos x="1971" y="96"/>
                </a:cxn>
                <a:cxn ang="0">
                  <a:pos x="2235" y="3"/>
                </a:cxn>
                <a:cxn ang="0">
                  <a:pos x="2350" y="102"/>
                </a:cxn>
                <a:cxn ang="0">
                  <a:pos x="2559" y="96"/>
                </a:cxn>
                <a:cxn ang="0">
                  <a:pos x="2715" y="24"/>
                </a:cxn>
                <a:cxn ang="0">
                  <a:pos x="2792" y="132"/>
                </a:cxn>
                <a:cxn ang="0">
                  <a:pos x="3127" y="102"/>
                </a:cxn>
                <a:cxn ang="0">
                  <a:pos x="3486" y="48"/>
                </a:cxn>
                <a:cxn ang="0">
                  <a:pos x="3582" y="42"/>
                </a:cxn>
                <a:cxn ang="0">
                  <a:pos x="3731" y="90"/>
                </a:cxn>
                <a:cxn ang="0">
                  <a:pos x="4078" y="102"/>
                </a:cxn>
                <a:cxn ang="0">
                  <a:pos x="4419" y="30"/>
                </a:cxn>
                <a:cxn ang="0">
                  <a:pos x="4574" y="6"/>
                </a:cxn>
                <a:cxn ang="0">
                  <a:pos x="4628" y="60"/>
                </a:cxn>
                <a:cxn ang="0">
                  <a:pos x="4724" y="108"/>
                </a:cxn>
                <a:cxn ang="0">
                  <a:pos x="4927" y="84"/>
                </a:cxn>
                <a:cxn ang="0">
                  <a:pos x="5118" y="14"/>
                </a:cxn>
                <a:cxn ang="0">
                  <a:pos x="5280" y="9"/>
                </a:cxn>
                <a:cxn ang="0">
                  <a:pos x="5453" y="36"/>
                </a:cxn>
                <a:cxn ang="0">
                  <a:pos x="5465" y="72"/>
                </a:cxn>
                <a:cxn ang="0">
                  <a:pos x="5656" y="90"/>
                </a:cxn>
                <a:cxn ang="0">
                  <a:pos x="5710" y="102"/>
                </a:cxn>
                <a:cxn ang="0">
                  <a:pos x="5477" y="90"/>
                </a:cxn>
                <a:cxn ang="0">
                  <a:pos x="5453" y="60"/>
                </a:cxn>
                <a:cxn ang="0">
                  <a:pos x="5393" y="30"/>
                </a:cxn>
                <a:cxn ang="0">
                  <a:pos x="5219" y="24"/>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w="9525">
              <a:noFill/>
              <a:round/>
              <a:headEnd/>
              <a:tailEnd/>
            </a:ln>
          </p:spPr>
          <p:txBody>
            <a:bodyPr/>
            <a:lstStyle/>
            <a:p>
              <a:pPr>
                <a:defRPr/>
              </a:pPr>
              <a:endParaRPr lang="en-US"/>
            </a:p>
          </p:txBody>
        </p:sp>
      </p:grpSp>
      <p:sp>
        <p:nvSpPr>
          <p:cNvPr id="55320" name="Rectangle 24"/>
          <p:cNvSpPr>
            <a:spLocks noGrp="1" noChangeArrowheads="1"/>
          </p:cNvSpPr>
          <p:nvPr>
            <p:ph type="ctrTitle" sz="quarter"/>
          </p:nvPr>
        </p:nvSpPr>
        <p:spPr>
          <a:xfrm>
            <a:off x="685800" y="1600200"/>
            <a:ext cx="7772400" cy="1828800"/>
          </a:xfrm>
        </p:spPr>
        <p:txBody>
          <a:bodyPr/>
          <a:lstStyle>
            <a:lvl1pPr>
              <a:defRPr sz="4800"/>
            </a:lvl1pPr>
          </a:lstStyle>
          <a:p>
            <a:r>
              <a:rPr lang="en-US"/>
              <a:t>Click to edit Master title style</a:t>
            </a:r>
          </a:p>
        </p:txBody>
      </p:sp>
      <p:sp>
        <p:nvSpPr>
          <p:cNvPr id="55321" name="Rectangle 2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26" name="Rectangle 26"/>
          <p:cNvSpPr>
            <a:spLocks noGrp="1" noChangeArrowheads="1"/>
          </p:cNvSpPr>
          <p:nvPr>
            <p:ph type="dt" sz="quarter" idx="10"/>
          </p:nvPr>
        </p:nvSpPr>
        <p:spPr>
          <a:xfrm>
            <a:off x="457200" y="6243638"/>
            <a:ext cx="2133600" cy="457200"/>
          </a:xfrm>
        </p:spPr>
        <p:txBody>
          <a:bodyPr/>
          <a:lstStyle>
            <a:lvl1pPr>
              <a:defRPr/>
            </a:lvl1pPr>
          </a:lstStyle>
          <a:p>
            <a:pPr>
              <a:defRPr/>
            </a:pPr>
            <a:fld id="{AD8C2722-8862-4C10-AE3B-C414CC15B175}" type="datetimeFigureOut">
              <a:rPr lang="en-US"/>
              <a:pPr>
                <a:defRPr/>
              </a:pPr>
              <a:t>3/21/2013</a:t>
            </a:fld>
            <a:endParaRPr lang="en-US"/>
          </a:p>
        </p:txBody>
      </p:sp>
      <p:sp>
        <p:nvSpPr>
          <p:cNvPr id="27" name="Rectangle 27"/>
          <p:cNvSpPr>
            <a:spLocks noGrp="1" noChangeArrowheads="1"/>
          </p:cNvSpPr>
          <p:nvPr>
            <p:ph type="ftr" sz="quarter" idx="11"/>
          </p:nvPr>
        </p:nvSpPr>
        <p:spPr/>
        <p:txBody>
          <a:bodyPr/>
          <a:lstStyle>
            <a:lvl1pPr>
              <a:defRPr/>
            </a:lvl1pPr>
          </a:lstStyle>
          <a:p>
            <a:pPr>
              <a:defRPr/>
            </a:pPr>
            <a:endParaRPr lang="en-US"/>
          </a:p>
        </p:txBody>
      </p:sp>
      <p:sp>
        <p:nvSpPr>
          <p:cNvPr id="28" name="Rectangle 28"/>
          <p:cNvSpPr>
            <a:spLocks noGrp="1" noChangeArrowheads="1"/>
          </p:cNvSpPr>
          <p:nvPr>
            <p:ph type="sldNum" sz="quarter" idx="12"/>
          </p:nvPr>
        </p:nvSpPr>
        <p:spPr/>
        <p:txBody>
          <a:bodyPr/>
          <a:lstStyle>
            <a:lvl1pPr>
              <a:defRPr/>
            </a:lvl1pPr>
          </a:lstStyle>
          <a:p>
            <a:pPr>
              <a:defRPr/>
            </a:pPr>
            <a:fld id="{35487578-8CE4-4267-8563-2F6C2E0A19B9}" type="slidenum">
              <a:rPr lang="en-US"/>
              <a:pPr>
                <a:defRPr/>
              </a:pPr>
              <a:t>‹#›</a:t>
            </a:fld>
            <a:endParaRPr lang="en-US"/>
          </a:p>
        </p:txBody>
      </p:sp>
    </p:spTree>
    <p:extLst>
      <p:ext uri="{BB962C8B-B14F-4D97-AF65-F5344CB8AC3E}">
        <p14:creationId xmlns:p14="http://schemas.microsoft.com/office/powerpoint/2010/main" val="42110400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6"/>
          <p:cNvSpPr>
            <a:spLocks noGrp="1" noChangeArrowheads="1"/>
          </p:cNvSpPr>
          <p:nvPr>
            <p:ph type="ftr" sz="quarter" idx="10"/>
          </p:nvPr>
        </p:nvSpPr>
        <p:spPr>
          <a:ln/>
        </p:spPr>
        <p:txBody>
          <a:bodyPr/>
          <a:lstStyle>
            <a:lvl1pPr>
              <a:defRPr/>
            </a:lvl1pPr>
          </a:lstStyle>
          <a:p>
            <a:pPr>
              <a:defRPr/>
            </a:pPr>
            <a:endParaRPr lang="en-US"/>
          </a:p>
        </p:txBody>
      </p:sp>
      <p:sp>
        <p:nvSpPr>
          <p:cNvPr id="5" name="Rectangle 27"/>
          <p:cNvSpPr>
            <a:spLocks noGrp="1" noChangeArrowheads="1"/>
          </p:cNvSpPr>
          <p:nvPr>
            <p:ph type="sldNum" sz="quarter" idx="11"/>
          </p:nvPr>
        </p:nvSpPr>
        <p:spPr>
          <a:ln/>
        </p:spPr>
        <p:txBody>
          <a:bodyPr/>
          <a:lstStyle>
            <a:lvl1pPr>
              <a:defRPr/>
            </a:lvl1pPr>
          </a:lstStyle>
          <a:p>
            <a:pPr>
              <a:defRPr/>
            </a:pPr>
            <a:fld id="{410C14AA-1A35-43A5-9261-BCEB4970DFB0}" type="slidenum">
              <a:rPr lang="en-US"/>
              <a:pPr>
                <a:defRPr/>
              </a:pPr>
              <a:t>‹#›</a:t>
            </a:fld>
            <a:endParaRPr lang="en-US"/>
          </a:p>
        </p:txBody>
      </p:sp>
      <p:sp>
        <p:nvSpPr>
          <p:cNvPr id="6" name="Rectangle 28"/>
          <p:cNvSpPr>
            <a:spLocks noGrp="1" noChangeArrowheads="1"/>
          </p:cNvSpPr>
          <p:nvPr>
            <p:ph type="dt" sz="half" idx="12"/>
          </p:nvPr>
        </p:nvSpPr>
        <p:spPr>
          <a:ln/>
        </p:spPr>
        <p:txBody>
          <a:bodyPr/>
          <a:lstStyle>
            <a:lvl1pPr>
              <a:defRPr/>
            </a:lvl1pPr>
          </a:lstStyle>
          <a:p>
            <a:pPr>
              <a:defRPr/>
            </a:pPr>
            <a:fld id="{50247A5F-82F9-4E5F-A324-603B2B506626}" type="datetimeFigureOut">
              <a:rPr lang="en-US"/>
              <a:pPr>
                <a:defRPr/>
              </a:pPr>
              <a:t>3/21/2013</a:t>
            </a:fld>
            <a:endParaRPr lang="en-US"/>
          </a:p>
        </p:txBody>
      </p:sp>
    </p:spTree>
    <p:extLst>
      <p:ext uri="{BB962C8B-B14F-4D97-AF65-F5344CB8AC3E}">
        <p14:creationId xmlns:p14="http://schemas.microsoft.com/office/powerpoint/2010/main" val="18349935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6"/>
          <p:cNvSpPr>
            <a:spLocks noGrp="1" noChangeArrowheads="1"/>
          </p:cNvSpPr>
          <p:nvPr>
            <p:ph type="ftr" sz="quarter" idx="10"/>
          </p:nvPr>
        </p:nvSpPr>
        <p:spPr>
          <a:ln/>
        </p:spPr>
        <p:txBody>
          <a:bodyPr/>
          <a:lstStyle>
            <a:lvl1pPr>
              <a:defRPr/>
            </a:lvl1pPr>
          </a:lstStyle>
          <a:p>
            <a:pPr>
              <a:defRPr/>
            </a:pPr>
            <a:endParaRPr lang="en-US"/>
          </a:p>
        </p:txBody>
      </p:sp>
      <p:sp>
        <p:nvSpPr>
          <p:cNvPr id="5" name="Rectangle 27"/>
          <p:cNvSpPr>
            <a:spLocks noGrp="1" noChangeArrowheads="1"/>
          </p:cNvSpPr>
          <p:nvPr>
            <p:ph type="sldNum" sz="quarter" idx="11"/>
          </p:nvPr>
        </p:nvSpPr>
        <p:spPr>
          <a:ln/>
        </p:spPr>
        <p:txBody>
          <a:bodyPr/>
          <a:lstStyle>
            <a:lvl1pPr>
              <a:defRPr/>
            </a:lvl1pPr>
          </a:lstStyle>
          <a:p>
            <a:pPr>
              <a:defRPr/>
            </a:pPr>
            <a:fld id="{7388C454-4048-4DDF-9D35-4F1CC57A14C7}" type="slidenum">
              <a:rPr lang="en-US"/>
              <a:pPr>
                <a:defRPr/>
              </a:pPr>
              <a:t>‹#›</a:t>
            </a:fld>
            <a:endParaRPr lang="en-US"/>
          </a:p>
        </p:txBody>
      </p:sp>
      <p:sp>
        <p:nvSpPr>
          <p:cNvPr id="6" name="Rectangle 28"/>
          <p:cNvSpPr>
            <a:spLocks noGrp="1" noChangeArrowheads="1"/>
          </p:cNvSpPr>
          <p:nvPr>
            <p:ph type="dt" sz="half" idx="12"/>
          </p:nvPr>
        </p:nvSpPr>
        <p:spPr>
          <a:ln/>
        </p:spPr>
        <p:txBody>
          <a:bodyPr/>
          <a:lstStyle>
            <a:lvl1pPr>
              <a:defRPr/>
            </a:lvl1pPr>
          </a:lstStyle>
          <a:p>
            <a:pPr>
              <a:defRPr/>
            </a:pPr>
            <a:fld id="{170D96D7-2BC5-4032-AAA0-CEDA778686FC}" type="datetimeFigureOut">
              <a:rPr lang="en-US"/>
              <a:pPr>
                <a:defRPr/>
              </a:pPr>
              <a:t>3/21/2013</a:t>
            </a:fld>
            <a:endParaRPr lang="en-US"/>
          </a:p>
        </p:txBody>
      </p:sp>
    </p:spTree>
    <p:extLst>
      <p:ext uri="{BB962C8B-B14F-4D97-AF65-F5344CB8AC3E}">
        <p14:creationId xmlns:p14="http://schemas.microsoft.com/office/powerpoint/2010/main" val="20771376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6"/>
          <p:cNvSpPr>
            <a:spLocks noGrp="1" noChangeArrowheads="1"/>
          </p:cNvSpPr>
          <p:nvPr>
            <p:ph type="ftr" sz="quarter" idx="10"/>
          </p:nvPr>
        </p:nvSpPr>
        <p:spPr>
          <a:ln/>
        </p:spPr>
        <p:txBody>
          <a:bodyPr/>
          <a:lstStyle>
            <a:lvl1pPr>
              <a:defRPr/>
            </a:lvl1pPr>
          </a:lstStyle>
          <a:p>
            <a:pPr>
              <a:defRPr/>
            </a:pPr>
            <a:endParaRPr lang="en-US"/>
          </a:p>
        </p:txBody>
      </p:sp>
      <p:sp>
        <p:nvSpPr>
          <p:cNvPr id="6" name="Rectangle 27"/>
          <p:cNvSpPr>
            <a:spLocks noGrp="1" noChangeArrowheads="1"/>
          </p:cNvSpPr>
          <p:nvPr>
            <p:ph type="sldNum" sz="quarter" idx="11"/>
          </p:nvPr>
        </p:nvSpPr>
        <p:spPr>
          <a:ln/>
        </p:spPr>
        <p:txBody>
          <a:bodyPr/>
          <a:lstStyle>
            <a:lvl1pPr>
              <a:defRPr/>
            </a:lvl1pPr>
          </a:lstStyle>
          <a:p>
            <a:pPr>
              <a:defRPr/>
            </a:pPr>
            <a:fld id="{44F49B3C-6774-4A11-93BD-0AFE1DC3BBD3}" type="slidenum">
              <a:rPr lang="en-US"/>
              <a:pPr>
                <a:defRPr/>
              </a:pPr>
              <a:t>‹#›</a:t>
            </a:fld>
            <a:endParaRPr lang="en-US"/>
          </a:p>
        </p:txBody>
      </p:sp>
      <p:sp>
        <p:nvSpPr>
          <p:cNvPr id="7" name="Rectangle 28"/>
          <p:cNvSpPr>
            <a:spLocks noGrp="1" noChangeArrowheads="1"/>
          </p:cNvSpPr>
          <p:nvPr>
            <p:ph type="dt" sz="half" idx="12"/>
          </p:nvPr>
        </p:nvSpPr>
        <p:spPr>
          <a:ln/>
        </p:spPr>
        <p:txBody>
          <a:bodyPr/>
          <a:lstStyle>
            <a:lvl1pPr>
              <a:defRPr/>
            </a:lvl1pPr>
          </a:lstStyle>
          <a:p>
            <a:pPr>
              <a:defRPr/>
            </a:pPr>
            <a:fld id="{4811D3C1-63FE-4B11-959C-6E5BF3D1776F}" type="datetimeFigureOut">
              <a:rPr lang="en-US"/>
              <a:pPr>
                <a:defRPr/>
              </a:pPr>
              <a:t>3/21/2013</a:t>
            </a:fld>
            <a:endParaRPr lang="en-US"/>
          </a:p>
        </p:txBody>
      </p:sp>
    </p:spTree>
    <p:extLst>
      <p:ext uri="{BB962C8B-B14F-4D97-AF65-F5344CB8AC3E}">
        <p14:creationId xmlns:p14="http://schemas.microsoft.com/office/powerpoint/2010/main" val="30832627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6"/>
          <p:cNvSpPr>
            <a:spLocks noGrp="1" noChangeArrowheads="1"/>
          </p:cNvSpPr>
          <p:nvPr>
            <p:ph type="ftr" sz="quarter" idx="10"/>
          </p:nvPr>
        </p:nvSpPr>
        <p:spPr>
          <a:ln/>
        </p:spPr>
        <p:txBody>
          <a:bodyPr/>
          <a:lstStyle>
            <a:lvl1pPr>
              <a:defRPr/>
            </a:lvl1pPr>
          </a:lstStyle>
          <a:p>
            <a:pPr>
              <a:defRPr/>
            </a:pPr>
            <a:endParaRPr lang="en-US"/>
          </a:p>
        </p:txBody>
      </p:sp>
      <p:sp>
        <p:nvSpPr>
          <p:cNvPr id="8" name="Rectangle 27"/>
          <p:cNvSpPr>
            <a:spLocks noGrp="1" noChangeArrowheads="1"/>
          </p:cNvSpPr>
          <p:nvPr>
            <p:ph type="sldNum" sz="quarter" idx="11"/>
          </p:nvPr>
        </p:nvSpPr>
        <p:spPr>
          <a:ln/>
        </p:spPr>
        <p:txBody>
          <a:bodyPr/>
          <a:lstStyle>
            <a:lvl1pPr>
              <a:defRPr/>
            </a:lvl1pPr>
          </a:lstStyle>
          <a:p>
            <a:pPr>
              <a:defRPr/>
            </a:pPr>
            <a:fld id="{75807DFE-4CB0-4E89-A716-998A3DBF4E96}" type="slidenum">
              <a:rPr lang="en-US"/>
              <a:pPr>
                <a:defRPr/>
              </a:pPr>
              <a:t>‹#›</a:t>
            </a:fld>
            <a:endParaRPr lang="en-US"/>
          </a:p>
        </p:txBody>
      </p:sp>
      <p:sp>
        <p:nvSpPr>
          <p:cNvPr id="9" name="Rectangle 28"/>
          <p:cNvSpPr>
            <a:spLocks noGrp="1" noChangeArrowheads="1"/>
          </p:cNvSpPr>
          <p:nvPr>
            <p:ph type="dt" sz="half" idx="12"/>
          </p:nvPr>
        </p:nvSpPr>
        <p:spPr>
          <a:ln/>
        </p:spPr>
        <p:txBody>
          <a:bodyPr/>
          <a:lstStyle>
            <a:lvl1pPr>
              <a:defRPr/>
            </a:lvl1pPr>
          </a:lstStyle>
          <a:p>
            <a:pPr>
              <a:defRPr/>
            </a:pPr>
            <a:fld id="{C22DD3A0-B2BD-4618-BB5B-6ADAFB06B199}" type="datetimeFigureOut">
              <a:rPr lang="en-US"/>
              <a:pPr>
                <a:defRPr/>
              </a:pPr>
              <a:t>3/21/2013</a:t>
            </a:fld>
            <a:endParaRPr lang="en-US"/>
          </a:p>
        </p:txBody>
      </p:sp>
    </p:spTree>
    <p:extLst>
      <p:ext uri="{BB962C8B-B14F-4D97-AF65-F5344CB8AC3E}">
        <p14:creationId xmlns:p14="http://schemas.microsoft.com/office/powerpoint/2010/main" val="15924909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6"/>
          <p:cNvSpPr>
            <a:spLocks noGrp="1" noChangeArrowheads="1"/>
          </p:cNvSpPr>
          <p:nvPr>
            <p:ph type="ftr" sz="quarter" idx="10"/>
          </p:nvPr>
        </p:nvSpPr>
        <p:spPr>
          <a:ln/>
        </p:spPr>
        <p:txBody>
          <a:bodyPr/>
          <a:lstStyle>
            <a:lvl1pPr>
              <a:defRPr/>
            </a:lvl1pPr>
          </a:lstStyle>
          <a:p>
            <a:pPr>
              <a:defRPr/>
            </a:pPr>
            <a:endParaRPr lang="en-US"/>
          </a:p>
        </p:txBody>
      </p:sp>
      <p:sp>
        <p:nvSpPr>
          <p:cNvPr id="4" name="Rectangle 27"/>
          <p:cNvSpPr>
            <a:spLocks noGrp="1" noChangeArrowheads="1"/>
          </p:cNvSpPr>
          <p:nvPr>
            <p:ph type="sldNum" sz="quarter" idx="11"/>
          </p:nvPr>
        </p:nvSpPr>
        <p:spPr>
          <a:ln/>
        </p:spPr>
        <p:txBody>
          <a:bodyPr/>
          <a:lstStyle>
            <a:lvl1pPr>
              <a:defRPr/>
            </a:lvl1pPr>
          </a:lstStyle>
          <a:p>
            <a:pPr>
              <a:defRPr/>
            </a:pPr>
            <a:fld id="{C0A66319-AD6A-4585-B0FE-2F7302DDDBB3}" type="slidenum">
              <a:rPr lang="en-US"/>
              <a:pPr>
                <a:defRPr/>
              </a:pPr>
              <a:t>‹#›</a:t>
            </a:fld>
            <a:endParaRPr lang="en-US"/>
          </a:p>
        </p:txBody>
      </p:sp>
      <p:sp>
        <p:nvSpPr>
          <p:cNvPr id="5" name="Rectangle 28"/>
          <p:cNvSpPr>
            <a:spLocks noGrp="1" noChangeArrowheads="1"/>
          </p:cNvSpPr>
          <p:nvPr>
            <p:ph type="dt" sz="half" idx="12"/>
          </p:nvPr>
        </p:nvSpPr>
        <p:spPr>
          <a:ln/>
        </p:spPr>
        <p:txBody>
          <a:bodyPr/>
          <a:lstStyle>
            <a:lvl1pPr>
              <a:defRPr/>
            </a:lvl1pPr>
          </a:lstStyle>
          <a:p>
            <a:pPr>
              <a:defRPr/>
            </a:pPr>
            <a:fld id="{B987E17D-C07B-43C6-92E4-AFF6502E4D22}" type="datetimeFigureOut">
              <a:rPr lang="en-US"/>
              <a:pPr>
                <a:defRPr/>
              </a:pPr>
              <a:t>3/21/2013</a:t>
            </a:fld>
            <a:endParaRPr lang="en-US"/>
          </a:p>
        </p:txBody>
      </p:sp>
    </p:spTree>
    <p:extLst>
      <p:ext uri="{BB962C8B-B14F-4D97-AF65-F5344CB8AC3E}">
        <p14:creationId xmlns:p14="http://schemas.microsoft.com/office/powerpoint/2010/main" val="23652916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6"/>
          <p:cNvSpPr>
            <a:spLocks noGrp="1" noChangeArrowheads="1"/>
          </p:cNvSpPr>
          <p:nvPr>
            <p:ph type="ftr" sz="quarter" idx="10"/>
          </p:nvPr>
        </p:nvSpPr>
        <p:spPr>
          <a:ln/>
        </p:spPr>
        <p:txBody>
          <a:bodyPr/>
          <a:lstStyle>
            <a:lvl1pPr>
              <a:defRPr/>
            </a:lvl1pPr>
          </a:lstStyle>
          <a:p>
            <a:pPr>
              <a:defRPr/>
            </a:pPr>
            <a:endParaRPr lang="en-US"/>
          </a:p>
        </p:txBody>
      </p:sp>
      <p:sp>
        <p:nvSpPr>
          <p:cNvPr id="3" name="Rectangle 27"/>
          <p:cNvSpPr>
            <a:spLocks noGrp="1" noChangeArrowheads="1"/>
          </p:cNvSpPr>
          <p:nvPr>
            <p:ph type="sldNum" sz="quarter" idx="11"/>
          </p:nvPr>
        </p:nvSpPr>
        <p:spPr>
          <a:ln/>
        </p:spPr>
        <p:txBody>
          <a:bodyPr/>
          <a:lstStyle>
            <a:lvl1pPr>
              <a:defRPr/>
            </a:lvl1pPr>
          </a:lstStyle>
          <a:p>
            <a:pPr>
              <a:defRPr/>
            </a:pPr>
            <a:fld id="{A4AE0577-205C-4009-A3CF-F1834B1818CF}" type="slidenum">
              <a:rPr lang="en-US"/>
              <a:pPr>
                <a:defRPr/>
              </a:pPr>
              <a:t>‹#›</a:t>
            </a:fld>
            <a:endParaRPr lang="en-US"/>
          </a:p>
        </p:txBody>
      </p:sp>
      <p:sp>
        <p:nvSpPr>
          <p:cNvPr id="4" name="Rectangle 28"/>
          <p:cNvSpPr>
            <a:spLocks noGrp="1" noChangeArrowheads="1"/>
          </p:cNvSpPr>
          <p:nvPr>
            <p:ph type="dt" sz="half" idx="12"/>
          </p:nvPr>
        </p:nvSpPr>
        <p:spPr>
          <a:ln/>
        </p:spPr>
        <p:txBody>
          <a:bodyPr/>
          <a:lstStyle>
            <a:lvl1pPr>
              <a:defRPr/>
            </a:lvl1pPr>
          </a:lstStyle>
          <a:p>
            <a:pPr>
              <a:defRPr/>
            </a:pPr>
            <a:fld id="{BCFD431C-27DA-4620-922D-48A238959AA5}" type="datetimeFigureOut">
              <a:rPr lang="en-US"/>
              <a:pPr>
                <a:defRPr/>
              </a:pPr>
              <a:t>3/21/2013</a:t>
            </a:fld>
            <a:endParaRPr lang="en-US"/>
          </a:p>
        </p:txBody>
      </p:sp>
    </p:spTree>
    <p:extLst>
      <p:ext uri="{BB962C8B-B14F-4D97-AF65-F5344CB8AC3E}">
        <p14:creationId xmlns:p14="http://schemas.microsoft.com/office/powerpoint/2010/main" val="18728739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6"/>
          <p:cNvSpPr>
            <a:spLocks noGrp="1" noChangeArrowheads="1"/>
          </p:cNvSpPr>
          <p:nvPr>
            <p:ph type="ftr" sz="quarter" idx="10"/>
          </p:nvPr>
        </p:nvSpPr>
        <p:spPr>
          <a:ln/>
        </p:spPr>
        <p:txBody>
          <a:bodyPr/>
          <a:lstStyle>
            <a:lvl1pPr>
              <a:defRPr/>
            </a:lvl1pPr>
          </a:lstStyle>
          <a:p>
            <a:pPr>
              <a:defRPr/>
            </a:pPr>
            <a:endParaRPr lang="en-US"/>
          </a:p>
        </p:txBody>
      </p:sp>
      <p:sp>
        <p:nvSpPr>
          <p:cNvPr id="6" name="Rectangle 27"/>
          <p:cNvSpPr>
            <a:spLocks noGrp="1" noChangeArrowheads="1"/>
          </p:cNvSpPr>
          <p:nvPr>
            <p:ph type="sldNum" sz="quarter" idx="11"/>
          </p:nvPr>
        </p:nvSpPr>
        <p:spPr>
          <a:ln/>
        </p:spPr>
        <p:txBody>
          <a:bodyPr/>
          <a:lstStyle>
            <a:lvl1pPr>
              <a:defRPr/>
            </a:lvl1pPr>
          </a:lstStyle>
          <a:p>
            <a:pPr>
              <a:defRPr/>
            </a:pPr>
            <a:fld id="{D356304F-C943-45A8-B00F-A8EFC1EE1721}" type="slidenum">
              <a:rPr lang="en-US"/>
              <a:pPr>
                <a:defRPr/>
              </a:pPr>
              <a:t>‹#›</a:t>
            </a:fld>
            <a:endParaRPr lang="en-US"/>
          </a:p>
        </p:txBody>
      </p:sp>
      <p:sp>
        <p:nvSpPr>
          <p:cNvPr id="7" name="Rectangle 28"/>
          <p:cNvSpPr>
            <a:spLocks noGrp="1" noChangeArrowheads="1"/>
          </p:cNvSpPr>
          <p:nvPr>
            <p:ph type="dt" sz="half" idx="12"/>
          </p:nvPr>
        </p:nvSpPr>
        <p:spPr>
          <a:ln/>
        </p:spPr>
        <p:txBody>
          <a:bodyPr/>
          <a:lstStyle>
            <a:lvl1pPr>
              <a:defRPr/>
            </a:lvl1pPr>
          </a:lstStyle>
          <a:p>
            <a:pPr>
              <a:defRPr/>
            </a:pPr>
            <a:fld id="{BCB42F76-4C40-471C-AEB1-338B7793119A}" type="datetimeFigureOut">
              <a:rPr lang="en-US"/>
              <a:pPr>
                <a:defRPr/>
              </a:pPr>
              <a:t>3/21/2013</a:t>
            </a:fld>
            <a:endParaRPr lang="en-US"/>
          </a:p>
        </p:txBody>
      </p:sp>
    </p:spTree>
    <p:extLst>
      <p:ext uri="{BB962C8B-B14F-4D97-AF65-F5344CB8AC3E}">
        <p14:creationId xmlns:p14="http://schemas.microsoft.com/office/powerpoint/2010/main" val="1446283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35E45585-7820-4770-9024-99688E88EBF2}" type="slidenum">
              <a:rPr lang="en-US"/>
              <a:pPr>
                <a:defRPr/>
              </a:pPr>
              <a:t>‹#›</a:t>
            </a:fld>
            <a:endParaRPr lang="en-US"/>
          </a:p>
        </p:txBody>
      </p:sp>
    </p:spTree>
    <p:extLst>
      <p:ext uri="{BB962C8B-B14F-4D97-AF65-F5344CB8AC3E}">
        <p14:creationId xmlns:p14="http://schemas.microsoft.com/office/powerpoint/2010/main" val="984505675"/>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6"/>
          <p:cNvSpPr>
            <a:spLocks noGrp="1" noChangeArrowheads="1"/>
          </p:cNvSpPr>
          <p:nvPr>
            <p:ph type="ftr" sz="quarter" idx="10"/>
          </p:nvPr>
        </p:nvSpPr>
        <p:spPr>
          <a:ln/>
        </p:spPr>
        <p:txBody>
          <a:bodyPr/>
          <a:lstStyle>
            <a:lvl1pPr>
              <a:defRPr/>
            </a:lvl1pPr>
          </a:lstStyle>
          <a:p>
            <a:pPr>
              <a:defRPr/>
            </a:pPr>
            <a:endParaRPr lang="en-US"/>
          </a:p>
        </p:txBody>
      </p:sp>
      <p:sp>
        <p:nvSpPr>
          <p:cNvPr id="6" name="Rectangle 27"/>
          <p:cNvSpPr>
            <a:spLocks noGrp="1" noChangeArrowheads="1"/>
          </p:cNvSpPr>
          <p:nvPr>
            <p:ph type="sldNum" sz="quarter" idx="11"/>
          </p:nvPr>
        </p:nvSpPr>
        <p:spPr>
          <a:ln/>
        </p:spPr>
        <p:txBody>
          <a:bodyPr/>
          <a:lstStyle>
            <a:lvl1pPr>
              <a:defRPr/>
            </a:lvl1pPr>
          </a:lstStyle>
          <a:p>
            <a:pPr>
              <a:defRPr/>
            </a:pPr>
            <a:fld id="{62EB71C7-6320-41F6-ADE5-4212C4126060}" type="slidenum">
              <a:rPr lang="en-US"/>
              <a:pPr>
                <a:defRPr/>
              </a:pPr>
              <a:t>‹#›</a:t>
            </a:fld>
            <a:endParaRPr lang="en-US"/>
          </a:p>
        </p:txBody>
      </p:sp>
      <p:sp>
        <p:nvSpPr>
          <p:cNvPr id="7" name="Rectangle 28"/>
          <p:cNvSpPr>
            <a:spLocks noGrp="1" noChangeArrowheads="1"/>
          </p:cNvSpPr>
          <p:nvPr>
            <p:ph type="dt" sz="half" idx="12"/>
          </p:nvPr>
        </p:nvSpPr>
        <p:spPr>
          <a:ln/>
        </p:spPr>
        <p:txBody>
          <a:bodyPr/>
          <a:lstStyle>
            <a:lvl1pPr>
              <a:defRPr/>
            </a:lvl1pPr>
          </a:lstStyle>
          <a:p>
            <a:pPr>
              <a:defRPr/>
            </a:pPr>
            <a:fld id="{DFC4AA50-0739-483A-9784-136C06BB3F90}" type="datetimeFigureOut">
              <a:rPr lang="en-US"/>
              <a:pPr>
                <a:defRPr/>
              </a:pPr>
              <a:t>3/21/2013</a:t>
            </a:fld>
            <a:endParaRPr lang="en-US"/>
          </a:p>
        </p:txBody>
      </p:sp>
    </p:spTree>
    <p:extLst>
      <p:ext uri="{BB962C8B-B14F-4D97-AF65-F5344CB8AC3E}">
        <p14:creationId xmlns:p14="http://schemas.microsoft.com/office/powerpoint/2010/main" val="3982179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6"/>
          <p:cNvSpPr>
            <a:spLocks noGrp="1" noChangeArrowheads="1"/>
          </p:cNvSpPr>
          <p:nvPr>
            <p:ph type="ftr" sz="quarter" idx="10"/>
          </p:nvPr>
        </p:nvSpPr>
        <p:spPr>
          <a:ln/>
        </p:spPr>
        <p:txBody>
          <a:bodyPr/>
          <a:lstStyle>
            <a:lvl1pPr>
              <a:defRPr/>
            </a:lvl1pPr>
          </a:lstStyle>
          <a:p>
            <a:pPr>
              <a:defRPr/>
            </a:pPr>
            <a:endParaRPr lang="en-US"/>
          </a:p>
        </p:txBody>
      </p:sp>
      <p:sp>
        <p:nvSpPr>
          <p:cNvPr id="5" name="Rectangle 27"/>
          <p:cNvSpPr>
            <a:spLocks noGrp="1" noChangeArrowheads="1"/>
          </p:cNvSpPr>
          <p:nvPr>
            <p:ph type="sldNum" sz="quarter" idx="11"/>
          </p:nvPr>
        </p:nvSpPr>
        <p:spPr>
          <a:ln/>
        </p:spPr>
        <p:txBody>
          <a:bodyPr/>
          <a:lstStyle>
            <a:lvl1pPr>
              <a:defRPr/>
            </a:lvl1pPr>
          </a:lstStyle>
          <a:p>
            <a:pPr>
              <a:defRPr/>
            </a:pPr>
            <a:fld id="{1F90B5A1-BA63-4046-BDA5-3F946BDEA84B}" type="slidenum">
              <a:rPr lang="en-US"/>
              <a:pPr>
                <a:defRPr/>
              </a:pPr>
              <a:t>‹#›</a:t>
            </a:fld>
            <a:endParaRPr lang="en-US"/>
          </a:p>
        </p:txBody>
      </p:sp>
      <p:sp>
        <p:nvSpPr>
          <p:cNvPr id="6" name="Rectangle 28"/>
          <p:cNvSpPr>
            <a:spLocks noGrp="1" noChangeArrowheads="1"/>
          </p:cNvSpPr>
          <p:nvPr>
            <p:ph type="dt" sz="half" idx="12"/>
          </p:nvPr>
        </p:nvSpPr>
        <p:spPr>
          <a:ln/>
        </p:spPr>
        <p:txBody>
          <a:bodyPr/>
          <a:lstStyle>
            <a:lvl1pPr>
              <a:defRPr/>
            </a:lvl1pPr>
          </a:lstStyle>
          <a:p>
            <a:pPr>
              <a:defRPr/>
            </a:pPr>
            <a:fld id="{FEA9C6B2-003D-4A56-8593-D190E2219D60}" type="datetimeFigureOut">
              <a:rPr lang="en-US"/>
              <a:pPr>
                <a:defRPr/>
              </a:pPr>
              <a:t>3/21/2013</a:t>
            </a:fld>
            <a:endParaRPr lang="en-US"/>
          </a:p>
        </p:txBody>
      </p:sp>
    </p:spTree>
    <p:extLst>
      <p:ext uri="{BB962C8B-B14F-4D97-AF65-F5344CB8AC3E}">
        <p14:creationId xmlns:p14="http://schemas.microsoft.com/office/powerpoint/2010/main" val="4625173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6"/>
          <p:cNvSpPr>
            <a:spLocks noGrp="1" noChangeArrowheads="1"/>
          </p:cNvSpPr>
          <p:nvPr>
            <p:ph type="ftr" sz="quarter" idx="10"/>
          </p:nvPr>
        </p:nvSpPr>
        <p:spPr>
          <a:ln/>
        </p:spPr>
        <p:txBody>
          <a:bodyPr/>
          <a:lstStyle>
            <a:lvl1pPr>
              <a:defRPr/>
            </a:lvl1pPr>
          </a:lstStyle>
          <a:p>
            <a:pPr>
              <a:defRPr/>
            </a:pPr>
            <a:endParaRPr lang="en-US"/>
          </a:p>
        </p:txBody>
      </p:sp>
      <p:sp>
        <p:nvSpPr>
          <p:cNvPr id="5" name="Rectangle 27"/>
          <p:cNvSpPr>
            <a:spLocks noGrp="1" noChangeArrowheads="1"/>
          </p:cNvSpPr>
          <p:nvPr>
            <p:ph type="sldNum" sz="quarter" idx="11"/>
          </p:nvPr>
        </p:nvSpPr>
        <p:spPr>
          <a:ln/>
        </p:spPr>
        <p:txBody>
          <a:bodyPr/>
          <a:lstStyle>
            <a:lvl1pPr>
              <a:defRPr/>
            </a:lvl1pPr>
          </a:lstStyle>
          <a:p>
            <a:pPr>
              <a:defRPr/>
            </a:pPr>
            <a:fld id="{D7344932-9914-43B4-BC36-A36079C827A9}" type="slidenum">
              <a:rPr lang="en-US"/>
              <a:pPr>
                <a:defRPr/>
              </a:pPr>
              <a:t>‹#›</a:t>
            </a:fld>
            <a:endParaRPr lang="en-US"/>
          </a:p>
        </p:txBody>
      </p:sp>
      <p:sp>
        <p:nvSpPr>
          <p:cNvPr id="6" name="Rectangle 28"/>
          <p:cNvSpPr>
            <a:spLocks noGrp="1" noChangeArrowheads="1"/>
          </p:cNvSpPr>
          <p:nvPr>
            <p:ph type="dt" sz="half" idx="12"/>
          </p:nvPr>
        </p:nvSpPr>
        <p:spPr>
          <a:ln/>
        </p:spPr>
        <p:txBody>
          <a:bodyPr/>
          <a:lstStyle>
            <a:lvl1pPr>
              <a:defRPr/>
            </a:lvl1pPr>
          </a:lstStyle>
          <a:p>
            <a:pPr>
              <a:defRPr/>
            </a:pPr>
            <a:fld id="{442419A9-A6C9-4F76-87BB-38D37BFE4DA5}" type="datetimeFigureOut">
              <a:rPr lang="en-US"/>
              <a:pPr>
                <a:defRPr/>
              </a:pPr>
              <a:t>3/21/2013</a:t>
            </a:fld>
            <a:endParaRPr lang="en-US"/>
          </a:p>
        </p:txBody>
      </p:sp>
    </p:spTree>
    <p:extLst>
      <p:ext uri="{BB962C8B-B14F-4D97-AF65-F5344CB8AC3E}">
        <p14:creationId xmlns:p14="http://schemas.microsoft.com/office/powerpoint/2010/main" val="1569563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443823EE-05BC-4653-B24F-7868A5A43227}" type="slidenum">
              <a:rPr lang="en-US"/>
              <a:pPr>
                <a:defRPr/>
              </a:pPr>
              <a:t>‹#›</a:t>
            </a:fld>
            <a:endParaRPr lang="en-US"/>
          </a:p>
        </p:txBody>
      </p:sp>
    </p:spTree>
    <p:extLst>
      <p:ext uri="{BB962C8B-B14F-4D97-AF65-F5344CB8AC3E}">
        <p14:creationId xmlns:p14="http://schemas.microsoft.com/office/powerpoint/2010/main" val="837036726"/>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8"/>
          <p:cNvSpPr>
            <a:spLocks noGrp="1" noChangeArrowheads="1"/>
          </p:cNvSpPr>
          <p:nvPr>
            <p:ph type="dt" sz="half" idx="10"/>
          </p:nvPr>
        </p:nvSpPr>
        <p:spPr>
          <a:ln/>
        </p:spPr>
        <p:txBody>
          <a:bodyPr/>
          <a:lstStyle>
            <a:lvl1pPr>
              <a:defRPr/>
            </a:lvl1pPr>
          </a:lstStyle>
          <a:p>
            <a:pPr>
              <a:defRPr/>
            </a:pPr>
            <a:endParaRPr lang="en-US"/>
          </a:p>
        </p:txBody>
      </p:sp>
      <p:sp>
        <p:nvSpPr>
          <p:cNvPr id="8" name="Rectangle 9"/>
          <p:cNvSpPr>
            <a:spLocks noGrp="1" noChangeArrowheads="1"/>
          </p:cNvSpPr>
          <p:nvPr>
            <p:ph type="ftr" sz="quarter" idx="11"/>
          </p:nvPr>
        </p:nvSpPr>
        <p:spPr>
          <a:ln/>
        </p:spPr>
        <p:txBody>
          <a:bodyPr/>
          <a:lstStyle>
            <a:lvl1pPr>
              <a:defRPr/>
            </a:lvl1pPr>
          </a:lstStyle>
          <a:p>
            <a:pPr>
              <a:defRPr/>
            </a:pPr>
            <a:endParaRPr lang="en-US"/>
          </a:p>
        </p:txBody>
      </p:sp>
      <p:sp>
        <p:nvSpPr>
          <p:cNvPr id="9" name="Rectangle 10"/>
          <p:cNvSpPr>
            <a:spLocks noGrp="1" noChangeArrowheads="1"/>
          </p:cNvSpPr>
          <p:nvPr>
            <p:ph type="sldNum" sz="quarter" idx="12"/>
          </p:nvPr>
        </p:nvSpPr>
        <p:spPr>
          <a:ln/>
        </p:spPr>
        <p:txBody>
          <a:bodyPr/>
          <a:lstStyle>
            <a:lvl1pPr>
              <a:defRPr/>
            </a:lvl1pPr>
          </a:lstStyle>
          <a:p>
            <a:pPr>
              <a:defRPr/>
            </a:pPr>
            <a:fld id="{6F841635-C285-488F-81D6-A82BD0FB641F}" type="slidenum">
              <a:rPr lang="en-US"/>
              <a:pPr>
                <a:defRPr/>
              </a:pPr>
              <a:t>‹#›</a:t>
            </a:fld>
            <a:endParaRPr lang="en-US"/>
          </a:p>
        </p:txBody>
      </p:sp>
    </p:spTree>
    <p:extLst>
      <p:ext uri="{BB962C8B-B14F-4D97-AF65-F5344CB8AC3E}">
        <p14:creationId xmlns:p14="http://schemas.microsoft.com/office/powerpoint/2010/main" val="109825972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8"/>
          <p:cNvSpPr>
            <a:spLocks noGrp="1" noChangeArrowheads="1"/>
          </p:cNvSpPr>
          <p:nvPr>
            <p:ph type="dt" sz="half" idx="10"/>
          </p:nvPr>
        </p:nvSpPr>
        <p:spPr>
          <a:ln/>
        </p:spPr>
        <p:txBody>
          <a:bodyPr/>
          <a:lstStyle>
            <a:lvl1pPr>
              <a:defRPr/>
            </a:lvl1pPr>
          </a:lstStyle>
          <a:p>
            <a:pPr>
              <a:defRPr/>
            </a:pPr>
            <a:endParaRPr lang="en-US"/>
          </a:p>
        </p:txBody>
      </p:sp>
      <p:sp>
        <p:nvSpPr>
          <p:cNvPr id="4" name="Rectangle 9"/>
          <p:cNvSpPr>
            <a:spLocks noGrp="1" noChangeArrowheads="1"/>
          </p:cNvSpPr>
          <p:nvPr>
            <p:ph type="ftr" sz="quarter" idx="11"/>
          </p:nvPr>
        </p:nvSpPr>
        <p:spPr>
          <a:ln/>
        </p:spPr>
        <p:txBody>
          <a:bodyPr/>
          <a:lstStyle>
            <a:lvl1pPr>
              <a:defRPr/>
            </a:lvl1pPr>
          </a:lstStyle>
          <a:p>
            <a:pPr>
              <a:defRPr/>
            </a:pPr>
            <a:endParaRPr lang="en-US"/>
          </a:p>
        </p:txBody>
      </p:sp>
      <p:sp>
        <p:nvSpPr>
          <p:cNvPr id="5" name="Rectangle 10"/>
          <p:cNvSpPr>
            <a:spLocks noGrp="1" noChangeArrowheads="1"/>
          </p:cNvSpPr>
          <p:nvPr>
            <p:ph type="sldNum" sz="quarter" idx="12"/>
          </p:nvPr>
        </p:nvSpPr>
        <p:spPr>
          <a:ln/>
        </p:spPr>
        <p:txBody>
          <a:bodyPr/>
          <a:lstStyle>
            <a:lvl1pPr>
              <a:defRPr/>
            </a:lvl1pPr>
          </a:lstStyle>
          <a:p>
            <a:pPr>
              <a:defRPr/>
            </a:pPr>
            <a:fld id="{A2E7605C-A0F3-41BD-8FE8-31923092F909}" type="slidenum">
              <a:rPr lang="en-US"/>
              <a:pPr>
                <a:defRPr/>
              </a:pPr>
              <a:t>‹#›</a:t>
            </a:fld>
            <a:endParaRPr lang="en-US"/>
          </a:p>
        </p:txBody>
      </p:sp>
    </p:spTree>
    <p:extLst>
      <p:ext uri="{BB962C8B-B14F-4D97-AF65-F5344CB8AC3E}">
        <p14:creationId xmlns:p14="http://schemas.microsoft.com/office/powerpoint/2010/main" val="3077379980"/>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n-US"/>
          </a:p>
        </p:txBody>
      </p:sp>
      <p:sp>
        <p:nvSpPr>
          <p:cNvPr id="3" name="Rectangle 9"/>
          <p:cNvSpPr>
            <a:spLocks noGrp="1" noChangeArrowheads="1"/>
          </p:cNvSpPr>
          <p:nvPr>
            <p:ph type="ftr" sz="quarter" idx="11"/>
          </p:nvPr>
        </p:nvSpPr>
        <p:spPr>
          <a:ln/>
        </p:spPr>
        <p:txBody>
          <a:bodyPr/>
          <a:lstStyle>
            <a:lvl1pPr>
              <a:defRPr/>
            </a:lvl1pPr>
          </a:lstStyle>
          <a:p>
            <a:pPr>
              <a:defRPr/>
            </a:pPr>
            <a:endParaRPr lang="en-US"/>
          </a:p>
        </p:txBody>
      </p:sp>
      <p:sp>
        <p:nvSpPr>
          <p:cNvPr id="4" name="Rectangle 10"/>
          <p:cNvSpPr>
            <a:spLocks noGrp="1" noChangeArrowheads="1"/>
          </p:cNvSpPr>
          <p:nvPr>
            <p:ph type="sldNum" sz="quarter" idx="12"/>
          </p:nvPr>
        </p:nvSpPr>
        <p:spPr>
          <a:ln/>
        </p:spPr>
        <p:txBody>
          <a:bodyPr/>
          <a:lstStyle>
            <a:lvl1pPr>
              <a:defRPr/>
            </a:lvl1pPr>
          </a:lstStyle>
          <a:p>
            <a:pPr>
              <a:defRPr/>
            </a:pPr>
            <a:fld id="{66436CCF-6782-43C7-A985-BEC2F80AE3EF}" type="slidenum">
              <a:rPr lang="en-US"/>
              <a:pPr>
                <a:defRPr/>
              </a:pPr>
              <a:t>‹#›</a:t>
            </a:fld>
            <a:endParaRPr lang="en-US"/>
          </a:p>
        </p:txBody>
      </p:sp>
    </p:spTree>
    <p:extLst>
      <p:ext uri="{BB962C8B-B14F-4D97-AF65-F5344CB8AC3E}">
        <p14:creationId xmlns:p14="http://schemas.microsoft.com/office/powerpoint/2010/main" val="1596004157"/>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20174335-3368-4ED9-A2B9-F40428D7CDC9}" type="slidenum">
              <a:rPr lang="en-US"/>
              <a:pPr>
                <a:defRPr/>
              </a:pPr>
              <a:t>‹#›</a:t>
            </a:fld>
            <a:endParaRPr lang="en-US"/>
          </a:p>
        </p:txBody>
      </p:sp>
    </p:spTree>
    <p:extLst>
      <p:ext uri="{BB962C8B-B14F-4D97-AF65-F5344CB8AC3E}">
        <p14:creationId xmlns:p14="http://schemas.microsoft.com/office/powerpoint/2010/main" val="1885938817"/>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6D47F05F-4213-49B0-8124-B75F4149F9AB}" type="slidenum">
              <a:rPr lang="en-US"/>
              <a:pPr>
                <a:defRPr/>
              </a:pPr>
              <a:t>‹#›</a:t>
            </a:fld>
            <a:endParaRPr lang="en-US"/>
          </a:p>
        </p:txBody>
      </p:sp>
    </p:spTree>
    <p:extLst>
      <p:ext uri="{BB962C8B-B14F-4D97-AF65-F5344CB8AC3E}">
        <p14:creationId xmlns:p14="http://schemas.microsoft.com/office/powerpoint/2010/main" val="1052762474"/>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F4D9B3C7-FCC1-44CE-BC72-1127F4C1FFEA}" type="slidenum">
              <a:rPr lang="en-US"/>
              <a:pPr>
                <a:defRPr/>
              </a:pPr>
              <a:t>‹#›</a:t>
            </a:fld>
            <a:endParaRPr lang="en-US"/>
          </a:p>
        </p:txBody>
      </p:sp>
    </p:spTree>
    <p:extLst>
      <p:ext uri="{BB962C8B-B14F-4D97-AF65-F5344CB8AC3E}">
        <p14:creationId xmlns:p14="http://schemas.microsoft.com/office/powerpoint/2010/main" val="171201935"/>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194" name="Group 2"/>
          <p:cNvGrpSpPr>
            <a:grpSpLocks/>
          </p:cNvGrpSpPr>
          <p:nvPr/>
        </p:nvGrpSpPr>
        <p:grpSpPr bwMode="auto">
          <a:xfrm>
            <a:off x="0" y="152400"/>
            <a:ext cx="8686800" cy="6096000"/>
            <a:chOff x="0" y="96"/>
            <a:chExt cx="5472" cy="3840"/>
          </a:xfrm>
        </p:grpSpPr>
        <p:sp>
          <p:nvSpPr>
            <p:cNvPr id="105475" name="AutoShape 3"/>
            <p:cNvSpPr>
              <a:spLocks noChangeArrowheads="1"/>
            </p:cNvSpPr>
            <p:nvPr/>
          </p:nvSpPr>
          <p:spPr bwMode="auto">
            <a:xfrm>
              <a:off x="240" y="336"/>
              <a:ext cx="5232" cy="3600"/>
            </a:xfrm>
            <a:prstGeom prst="roundRect">
              <a:avLst>
                <a:gd name="adj" fmla="val 13727"/>
              </a:avLst>
            </a:prstGeom>
            <a:noFill/>
            <a:ln w="50800">
              <a:solidFill>
                <a:srgbClr val="FF0000"/>
              </a:solidFill>
              <a:round/>
              <a:headEnd/>
              <a:tailEnd/>
            </a:ln>
            <a:effectLst/>
          </p:spPr>
          <p:txBody>
            <a:bodyPr wrap="none" anchor="ctr"/>
            <a:lstStyle/>
            <a:p>
              <a:pPr algn="ctr" eaLnBrk="1" hangingPunct="1">
                <a:defRPr/>
              </a:pPr>
              <a:endParaRPr lang="en-US" sz="2400">
                <a:latin typeface="Times New Roman" pitchFamily="18" charset="0"/>
              </a:endParaRPr>
            </a:p>
          </p:txBody>
        </p:sp>
        <p:sp>
          <p:nvSpPr>
            <p:cNvPr id="105476" name="AutoShape 4"/>
            <p:cNvSpPr>
              <a:spLocks noChangeArrowheads="1"/>
            </p:cNvSpPr>
            <p:nvPr/>
          </p:nvSpPr>
          <p:spPr bwMode="blackWhite">
            <a:xfrm>
              <a:off x="0" y="96"/>
              <a:ext cx="5376" cy="768"/>
            </a:xfrm>
            <a:custGeom>
              <a:avLst/>
              <a:gdLst>
                <a:gd name="G0" fmla="+- 1000 0 0"/>
                <a:gd name="G1" fmla="+- 1000 0 0"/>
                <a:gd name="G2" fmla="+- G0 0 G1"/>
                <a:gd name="G3" fmla="*/ G1 1 2"/>
                <a:gd name="G4" fmla="+- G0 0 G3"/>
                <a:gd name="T0" fmla="*/ 0 w 1000"/>
                <a:gd name="T1" fmla="*/ 0 h 1000"/>
                <a:gd name="T2" fmla="*/ G4 w 1000"/>
                <a:gd name="T3" fmla="*/ G1 h 1000"/>
              </a:gdLst>
              <a:ahLst/>
              <a:cxnLst>
                <a:cxn ang="0">
                  <a:pos x="0" y="0"/>
                </a:cxn>
                <a:cxn ang="0">
                  <a:pos x="6499" y="0"/>
                </a:cxn>
                <a:cxn ang="0">
                  <a:pos x="7000" y="500"/>
                </a:cxn>
                <a:cxn ang="0">
                  <a:pos x="6500" y="1000"/>
                </a:cxn>
                <a:cxn ang="0">
                  <a:pos x="0" y="1000"/>
                </a:cxn>
              </a:cxnLst>
              <a:rect l="T0" t="T1" r="T2" b="T3"/>
              <a:pathLst>
                <a:path w="7000" h="1000">
                  <a:moveTo>
                    <a:pt x="0" y="0"/>
                  </a:moveTo>
                  <a:lnTo>
                    <a:pt x="6499" y="0"/>
                  </a:lnTo>
                  <a:cubicBezTo>
                    <a:pt x="6776" y="0"/>
                    <a:pt x="7000" y="223"/>
                    <a:pt x="7000" y="500"/>
                  </a:cubicBezTo>
                  <a:cubicBezTo>
                    <a:pt x="7000" y="776"/>
                    <a:pt x="6776" y="999"/>
                    <a:pt x="6500" y="1000"/>
                  </a:cubicBezTo>
                  <a:lnTo>
                    <a:pt x="0" y="1000"/>
                  </a:lnTo>
                  <a:close/>
                </a:path>
              </a:pathLst>
            </a:custGeom>
            <a:solidFill>
              <a:srgbClr val="800000"/>
            </a:solidFill>
            <a:ln w="9525">
              <a:noFill/>
              <a:miter lim="800000"/>
              <a:headEnd/>
              <a:tailEnd/>
            </a:ln>
          </p:spPr>
          <p:txBody>
            <a:bodyPr/>
            <a:lstStyle/>
            <a:p>
              <a:pPr eaLnBrk="1" hangingPunct="1">
                <a:defRPr/>
              </a:pPr>
              <a:endParaRPr lang="en-US" sz="2400">
                <a:latin typeface="Times New Roman" pitchFamily="18" charset="0"/>
              </a:endParaRPr>
            </a:p>
          </p:txBody>
        </p:sp>
        <p:sp>
          <p:nvSpPr>
            <p:cNvPr id="105477" name="Line 5"/>
            <p:cNvSpPr>
              <a:spLocks noChangeShapeType="1"/>
            </p:cNvSpPr>
            <p:nvPr/>
          </p:nvSpPr>
          <p:spPr bwMode="auto">
            <a:xfrm>
              <a:off x="0" y="768"/>
              <a:ext cx="5088" cy="0"/>
            </a:xfrm>
            <a:prstGeom prst="line">
              <a:avLst/>
            </a:prstGeom>
            <a:noFill/>
            <a:ln w="38100">
              <a:solidFill>
                <a:schemeClr val="bg1"/>
              </a:solidFill>
              <a:round/>
              <a:headEnd/>
              <a:tailEnd/>
            </a:ln>
            <a:effectLst/>
          </p:spPr>
          <p:txBody>
            <a:bodyPr/>
            <a:lstStyle/>
            <a:p>
              <a:pPr>
                <a:defRPr/>
              </a:pPr>
              <a:endParaRPr lang="en-US"/>
            </a:p>
          </p:txBody>
        </p:sp>
      </p:grpSp>
      <p:sp>
        <p:nvSpPr>
          <p:cNvPr id="8195" name="Rectangle 6"/>
          <p:cNvSpPr>
            <a:spLocks noGrp="1" noChangeArrowheads="1"/>
          </p:cNvSpPr>
          <p:nvPr>
            <p:ph type="title"/>
          </p:nvPr>
        </p:nvSpPr>
        <p:spPr bwMode="auto">
          <a:xfrm>
            <a:off x="195263" y="228600"/>
            <a:ext cx="8015287"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196" name="Rectangle 7"/>
          <p:cNvSpPr>
            <a:spLocks noGrp="1" noChangeArrowheads="1"/>
          </p:cNvSpPr>
          <p:nvPr>
            <p:ph type="body" idx="1"/>
          </p:nvPr>
        </p:nvSpPr>
        <p:spPr bwMode="auto">
          <a:xfrm>
            <a:off x="609600" y="1600200"/>
            <a:ext cx="79248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5480"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105481"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vl1pPr>
          </a:lstStyle>
          <a:p>
            <a:pPr>
              <a:defRPr/>
            </a:pPr>
            <a:endParaRPr lang="en-US"/>
          </a:p>
        </p:txBody>
      </p:sp>
      <p:sp>
        <p:nvSpPr>
          <p:cNvPr id="105482"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pPr>
              <a:defRPr/>
            </a:pPr>
            <a:fld id="{773DC382-2EF0-47FC-8153-ADC4C3C8DD1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Lst>
  <p:transition/>
  <p:timing>
    <p:tnLst>
      <p:par>
        <p:cTn id="1" dur="indefinite" restart="never" nodeType="tmRoot"/>
      </p:par>
    </p:tnLst>
  </p:timing>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Lucida Blackletter" pitchFamily="2" charset="0"/>
        </a:defRPr>
      </a:lvl2pPr>
      <a:lvl3pPr algn="l" rtl="0" eaLnBrk="0" fontAlgn="base" hangingPunct="0">
        <a:spcBef>
          <a:spcPct val="0"/>
        </a:spcBef>
        <a:spcAft>
          <a:spcPct val="0"/>
        </a:spcAft>
        <a:defRPr sz="4000">
          <a:solidFill>
            <a:schemeClr val="tx2"/>
          </a:solidFill>
          <a:latin typeface="Lucida Blackletter" pitchFamily="2" charset="0"/>
        </a:defRPr>
      </a:lvl3pPr>
      <a:lvl4pPr algn="l" rtl="0" eaLnBrk="0" fontAlgn="base" hangingPunct="0">
        <a:spcBef>
          <a:spcPct val="0"/>
        </a:spcBef>
        <a:spcAft>
          <a:spcPct val="0"/>
        </a:spcAft>
        <a:defRPr sz="4000">
          <a:solidFill>
            <a:schemeClr val="tx2"/>
          </a:solidFill>
          <a:latin typeface="Lucida Blackletter" pitchFamily="2" charset="0"/>
        </a:defRPr>
      </a:lvl4pPr>
      <a:lvl5pPr algn="l" rtl="0" eaLnBrk="0" fontAlgn="base" hangingPunct="0">
        <a:spcBef>
          <a:spcPct val="0"/>
        </a:spcBef>
        <a:spcAft>
          <a:spcPct val="0"/>
        </a:spcAft>
        <a:defRPr sz="4000">
          <a:solidFill>
            <a:schemeClr val="tx2"/>
          </a:solidFill>
          <a:latin typeface="Lucida Blackletter" pitchFamily="2" charset="0"/>
        </a:defRPr>
      </a:lvl5pPr>
      <a:lvl6pPr marL="457200" algn="l" rtl="0" fontAlgn="base">
        <a:spcBef>
          <a:spcPct val="0"/>
        </a:spcBef>
        <a:spcAft>
          <a:spcPct val="0"/>
        </a:spcAft>
        <a:defRPr sz="4000">
          <a:solidFill>
            <a:schemeClr val="tx2"/>
          </a:solidFill>
          <a:latin typeface="Lucida Blackletter" pitchFamily="2" charset="0"/>
        </a:defRPr>
      </a:lvl6pPr>
      <a:lvl7pPr marL="914400" algn="l" rtl="0" fontAlgn="base">
        <a:spcBef>
          <a:spcPct val="0"/>
        </a:spcBef>
        <a:spcAft>
          <a:spcPct val="0"/>
        </a:spcAft>
        <a:defRPr sz="4000">
          <a:solidFill>
            <a:schemeClr val="tx2"/>
          </a:solidFill>
          <a:latin typeface="Lucida Blackletter" pitchFamily="2" charset="0"/>
        </a:defRPr>
      </a:lvl7pPr>
      <a:lvl8pPr marL="1371600" algn="l" rtl="0" fontAlgn="base">
        <a:spcBef>
          <a:spcPct val="0"/>
        </a:spcBef>
        <a:spcAft>
          <a:spcPct val="0"/>
        </a:spcAft>
        <a:defRPr sz="4000">
          <a:solidFill>
            <a:schemeClr val="tx2"/>
          </a:solidFill>
          <a:latin typeface="Lucida Blackletter" pitchFamily="2" charset="0"/>
        </a:defRPr>
      </a:lvl8pPr>
      <a:lvl9pPr marL="1828800" algn="l" rtl="0" fontAlgn="base">
        <a:spcBef>
          <a:spcPct val="0"/>
        </a:spcBef>
        <a:spcAft>
          <a:spcPct val="0"/>
        </a:spcAft>
        <a:defRPr sz="4000">
          <a:solidFill>
            <a:schemeClr val="tx2"/>
          </a:solidFill>
          <a:latin typeface="Lucida Blackletter" pitchFamily="2"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hlink"/>
        </a:buClr>
        <a:buSzPct val="60000"/>
        <a:buFont typeface="Wingdings" pitchFamily="2" charset="2"/>
        <a:buChar char="l"/>
        <a:defRPr sz="2000">
          <a:solidFill>
            <a:schemeClr val="tx1"/>
          </a:solidFill>
          <a:latin typeface="+mn-lt"/>
        </a:defRPr>
      </a:lvl4pPr>
      <a:lvl5pPr marL="2057400" indent="-228600" algn="l" rtl="0" eaLnBrk="0" fontAlgn="base" hangingPunct="0">
        <a:spcBef>
          <a:spcPct val="20000"/>
        </a:spcBef>
        <a:spcAft>
          <a:spcPct val="0"/>
        </a:spcAft>
        <a:buClr>
          <a:schemeClr val="bg2"/>
        </a:buClr>
        <a:buSzPct val="40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6pPr>
      <a:lvl7pPr marL="29718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7pPr>
      <a:lvl8pPr marL="34290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8pPr>
      <a:lvl9pPr marL="38862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218" name="Group 2"/>
          <p:cNvGrpSpPr>
            <a:grpSpLocks/>
          </p:cNvGrpSpPr>
          <p:nvPr/>
        </p:nvGrpSpPr>
        <p:grpSpPr bwMode="auto">
          <a:xfrm>
            <a:off x="0" y="0"/>
            <a:ext cx="9159875" cy="6858000"/>
            <a:chOff x="0" y="0"/>
            <a:chExt cx="5770" cy="4320"/>
          </a:xfrm>
        </p:grpSpPr>
        <p:sp>
          <p:nvSpPr>
            <p:cNvPr id="54275" name="Rectangle 3"/>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w="9525">
              <a:noFill/>
              <a:miter lim="800000"/>
              <a:headEnd/>
              <a:tailEnd/>
            </a:ln>
            <a:effectLst/>
          </p:spPr>
          <p:txBody>
            <a:bodyPr wrap="none" anchor="ctr"/>
            <a:lstStyle/>
            <a:p>
              <a:pPr>
                <a:defRPr/>
              </a:pPr>
              <a:endParaRPr lang="en-US"/>
            </a:p>
          </p:txBody>
        </p:sp>
        <p:sp>
          <p:nvSpPr>
            <p:cNvPr id="54276" name="Rectangle 4"/>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en-US"/>
            </a:p>
          </p:txBody>
        </p:sp>
        <p:sp>
          <p:nvSpPr>
            <p:cNvPr id="54277" name="Rectangle 5"/>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en-US"/>
            </a:p>
          </p:txBody>
        </p:sp>
        <p:sp>
          <p:nvSpPr>
            <p:cNvPr id="54278" name="Rectangle 6"/>
            <p:cNvSpPr>
              <a:spLocks noChangeArrowheads="1"/>
            </p:cNvSpPr>
            <p:nvPr userDrawn="1"/>
          </p:nvSpPr>
          <p:spPr bwMode="hidden">
            <a:xfrm>
              <a:off x="2256" y="0"/>
              <a:ext cx="240" cy="4320"/>
            </a:xfrm>
            <a:prstGeom prst="rect">
              <a:avLst/>
            </a:prstGeom>
            <a:solidFill>
              <a:schemeClr val="bg1"/>
            </a:solidFill>
            <a:ln w="9525">
              <a:noFill/>
              <a:miter lim="800000"/>
              <a:headEnd/>
              <a:tailEnd/>
            </a:ln>
            <a:effectLst/>
          </p:spPr>
          <p:txBody>
            <a:bodyPr wrap="none" anchor="ctr"/>
            <a:lstStyle/>
            <a:p>
              <a:pPr>
                <a:defRPr/>
              </a:pPr>
              <a:endParaRPr lang="en-US"/>
            </a:p>
          </p:txBody>
        </p:sp>
        <p:sp>
          <p:nvSpPr>
            <p:cNvPr id="54279" name="Rectangle 7"/>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sp>
          <p:nvSpPr>
            <p:cNvPr id="54280" name="Rectangle 8"/>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sp>
          <p:nvSpPr>
            <p:cNvPr id="54281" name="Rectangle 9"/>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w="9525">
              <a:noFill/>
              <a:miter lim="800000"/>
              <a:headEnd/>
              <a:tailEnd/>
            </a:ln>
            <a:effectLst/>
          </p:spPr>
          <p:txBody>
            <a:bodyPr wrap="none" anchor="ctr"/>
            <a:lstStyle/>
            <a:p>
              <a:pPr>
                <a:defRPr/>
              </a:pPr>
              <a:endParaRPr lang="en-US"/>
            </a:p>
          </p:txBody>
        </p:sp>
        <p:sp>
          <p:nvSpPr>
            <p:cNvPr id="54282" name="Rectangle 10"/>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w="9525">
              <a:noFill/>
              <a:miter lim="800000"/>
              <a:headEnd/>
              <a:tailEnd/>
            </a:ln>
            <a:effectLst/>
          </p:spPr>
          <p:txBody>
            <a:bodyPr wrap="none" anchor="ctr"/>
            <a:lstStyle/>
            <a:p>
              <a:pPr>
                <a:defRPr/>
              </a:pPr>
              <a:endParaRPr lang="en-US"/>
            </a:p>
          </p:txBody>
        </p:sp>
        <p:sp>
          <p:nvSpPr>
            <p:cNvPr id="54283" name="Rectangle 11"/>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sp>
          <p:nvSpPr>
            <p:cNvPr id="54284" name="Rectangle 12"/>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en-US"/>
            </a:p>
          </p:txBody>
        </p:sp>
        <p:sp>
          <p:nvSpPr>
            <p:cNvPr id="54285" name="Rectangle 13"/>
            <p:cNvSpPr>
              <a:spLocks noChangeArrowheads="1"/>
            </p:cNvSpPr>
            <p:nvPr userDrawn="1"/>
          </p:nvSpPr>
          <p:spPr bwMode="hidden">
            <a:xfrm>
              <a:off x="1248" y="0"/>
              <a:ext cx="144" cy="4320"/>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4286" name="Rectangle 14"/>
            <p:cNvSpPr>
              <a:spLocks noChangeArrowheads="1"/>
            </p:cNvSpPr>
            <p:nvPr userDrawn="1"/>
          </p:nvSpPr>
          <p:spPr bwMode="hidden">
            <a:xfrm>
              <a:off x="3300" y="0"/>
              <a:ext cx="252" cy="4320"/>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4287" name="Rectangle 15"/>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pPr>
                <a:defRPr/>
              </a:pPr>
              <a:endParaRPr lang="en-US"/>
            </a:p>
          </p:txBody>
        </p:sp>
        <p:sp>
          <p:nvSpPr>
            <p:cNvPr id="54288" name="Rectangle 16"/>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w="9525">
              <a:noFill/>
              <a:miter lim="800000"/>
              <a:headEnd/>
              <a:tailEnd/>
            </a:ln>
            <a:effectLst/>
          </p:spPr>
          <p:txBody>
            <a:bodyPr wrap="none" anchor="ctr"/>
            <a:lstStyle/>
            <a:p>
              <a:pPr>
                <a:defRPr/>
              </a:pPr>
              <a:endParaRPr lang="en-US"/>
            </a:p>
          </p:txBody>
        </p:sp>
        <p:sp>
          <p:nvSpPr>
            <p:cNvPr id="54289" name="Rectangle 17"/>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w="9525">
              <a:noFill/>
              <a:miter lim="800000"/>
              <a:headEnd/>
              <a:tailEnd/>
            </a:ln>
            <a:effectLst/>
          </p:spPr>
          <p:txBody>
            <a:bodyPr wrap="none" anchor="ctr"/>
            <a:lstStyle/>
            <a:p>
              <a:pPr>
                <a:defRPr/>
              </a:pPr>
              <a:endParaRPr lang="en-US"/>
            </a:p>
          </p:txBody>
        </p:sp>
        <p:sp>
          <p:nvSpPr>
            <p:cNvPr id="54290" name="Rectangle 18"/>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en-US"/>
            </a:p>
          </p:txBody>
        </p:sp>
        <p:sp>
          <p:nvSpPr>
            <p:cNvPr id="54291" name="Rectangle 19"/>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pPr>
                <a:defRPr/>
              </a:pPr>
              <a:endParaRPr lang="en-US"/>
            </a:p>
          </p:txBody>
        </p:sp>
        <p:sp>
          <p:nvSpPr>
            <p:cNvPr id="54292" name="Rectangle 20"/>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sp>
          <p:nvSpPr>
            <p:cNvPr id="54293" name="Rectangle 21"/>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en-US"/>
            </a:p>
          </p:txBody>
        </p:sp>
        <p:sp>
          <p:nvSpPr>
            <p:cNvPr id="54294" name="Freeform 22"/>
            <p:cNvSpPr>
              <a:spLocks/>
            </p:cNvSpPr>
            <p:nvPr userDrawn="1"/>
          </p:nvSpPr>
          <p:spPr bwMode="hidden">
            <a:xfrm>
              <a:off x="1" y="3875"/>
              <a:ext cx="5760" cy="445"/>
            </a:xfrm>
            <a:custGeom>
              <a:avLst/>
              <a:gdLst/>
              <a:ahLst/>
              <a:cxnLst>
                <a:cxn ang="0">
                  <a:pos x="5700" y="86"/>
                </a:cxn>
                <a:cxn ang="0">
                  <a:pos x="5508" y="86"/>
                </a:cxn>
                <a:cxn ang="0">
                  <a:pos x="5454" y="76"/>
                </a:cxn>
                <a:cxn ang="0">
                  <a:pos x="5448" y="65"/>
                </a:cxn>
                <a:cxn ang="0">
                  <a:pos x="5442" y="44"/>
                </a:cxn>
                <a:cxn ang="0">
                  <a:pos x="5414" y="18"/>
                </a:cxn>
                <a:cxn ang="0">
                  <a:pos x="5332" y="7"/>
                </a:cxn>
                <a:cxn ang="0">
                  <a:pos x="5051" y="22"/>
                </a:cxn>
                <a:cxn ang="0">
                  <a:pos x="4986" y="55"/>
                </a:cxn>
                <a:cxn ang="0">
                  <a:pos x="4854" y="102"/>
                </a:cxn>
                <a:cxn ang="0">
                  <a:pos x="4740" y="112"/>
                </a:cxn>
                <a:cxn ang="0">
                  <a:pos x="4662" y="91"/>
                </a:cxn>
                <a:cxn ang="0">
                  <a:pos x="4598" y="25"/>
                </a:cxn>
                <a:cxn ang="0">
                  <a:pos x="4514" y="9"/>
                </a:cxn>
                <a:cxn ang="0">
                  <a:pos x="4410" y="39"/>
                </a:cxn>
                <a:cxn ang="0">
                  <a:pos x="4236" y="81"/>
                </a:cxn>
                <a:cxn ang="0">
                  <a:pos x="4020" y="102"/>
                </a:cxn>
                <a:cxn ang="0">
                  <a:pos x="3810" y="102"/>
                </a:cxn>
                <a:cxn ang="0">
                  <a:pos x="3654" y="76"/>
                </a:cxn>
                <a:cxn ang="0">
                  <a:pos x="3594" y="50"/>
                </a:cxn>
                <a:cxn ang="0">
                  <a:pos x="3528" y="44"/>
                </a:cxn>
                <a:cxn ang="0">
                  <a:pos x="3480" y="55"/>
                </a:cxn>
                <a:cxn ang="0">
                  <a:pos x="3420" y="76"/>
                </a:cxn>
                <a:cxn ang="0">
                  <a:pos x="3048" y="112"/>
                </a:cxn>
                <a:cxn ang="0">
                  <a:pos x="2844" y="128"/>
                </a:cxn>
                <a:cxn ang="0">
                  <a:pos x="2742" y="117"/>
                </a:cxn>
                <a:cxn ang="0">
                  <a:pos x="2710" y="56"/>
                </a:cxn>
                <a:cxn ang="0">
                  <a:pos x="2658" y="50"/>
                </a:cxn>
                <a:cxn ang="0">
                  <a:pos x="2558" y="95"/>
                </a:cxn>
                <a:cxn ang="0">
                  <a:pos x="2444" y="109"/>
                </a:cxn>
                <a:cxn ang="0">
                  <a:pos x="2322" y="91"/>
                </a:cxn>
                <a:cxn ang="0">
                  <a:pos x="2274" y="70"/>
                </a:cxn>
                <a:cxn ang="0">
                  <a:pos x="2185" y="3"/>
                </a:cxn>
                <a:cxn ang="0">
                  <a:pos x="2048" y="64"/>
                </a:cxn>
                <a:cxn ang="0">
                  <a:pos x="1794" y="102"/>
                </a:cxn>
                <a:cxn ang="0">
                  <a:pos x="1560" y="91"/>
                </a:cxn>
                <a:cxn ang="0">
                  <a:pos x="1482" y="76"/>
                </a:cxn>
                <a:cxn ang="0">
                  <a:pos x="1428" y="50"/>
                </a:cxn>
                <a:cxn ang="0">
                  <a:pos x="1374" y="44"/>
                </a:cxn>
                <a:cxn ang="0">
                  <a:pos x="1308" y="55"/>
                </a:cxn>
                <a:cxn ang="0">
                  <a:pos x="1140" y="107"/>
                </a:cxn>
                <a:cxn ang="0">
                  <a:pos x="948" y="143"/>
                </a:cxn>
                <a:cxn ang="0">
                  <a:pos x="708" y="138"/>
                </a:cxn>
                <a:cxn ang="0">
                  <a:pos x="534" y="96"/>
                </a:cxn>
                <a:cxn ang="0">
                  <a:pos x="444" y="55"/>
                </a:cxn>
                <a:cxn ang="0">
                  <a:pos x="396" y="34"/>
                </a:cxn>
                <a:cxn ang="0">
                  <a:pos x="378" y="39"/>
                </a:cxn>
                <a:cxn ang="0">
                  <a:pos x="342" y="70"/>
                </a:cxn>
                <a:cxn ang="0">
                  <a:pos x="288" y="96"/>
                </a:cxn>
                <a:cxn ang="0">
                  <a:pos x="192" y="112"/>
                </a:cxn>
                <a:cxn ang="0">
                  <a:pos x="90" y="112"/>
                </a:cxn>
                <a:cxn ang="0">
                  <a:pos x="0" y="96"/>
                </a:cxn>
                <a:cxn ang="0">
                  <a:pos x="5760" y="44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lnTo>
                    <a:pt x="5760" y="445"/>
                  </a:lnTo>
                  <a:lnTo>
                    <a:pt x="5760" y="445"/>
                  </a:lnTo>
                </a:path>
              </a:pathLst>
            </a:custGeom>
            <a:solidFill>
              <a:schemeClr val="accent2">
                <a:alpha val="50000"/>
              </a:schemeClr>
            </a:solidFill>
            <a:ln w="9525">
              <a:noFill/>
              <a:prstDash val="solid"/>
              <a:round/>
              <a:headEnd/>
              <a:tailEnd/>
            </a:ln>
          </p:spPr>
          <p:txBody>
            <a:bodyPr/>
            <a:lstStyle/>
            <a:p>
              <a:pPr>
                <a:defRPr/>
              </a:pPr>
              <a:endParaRPr lang="en-US"/>
            </a:p>
          </p:txBody>
        </p:sp>
        <p:sp>
          <p:nvSpPr>
            <p:cNvPr id="54295" name="Freeform 23"/>
            <p:cNvSpPr>
              <a:spLocks/>
            </p:cNvSpPr>
            <p:nvPr userDrawn="1"/>
          </p:nvSpPr>
          <p:spPr bwMode="hidden">
            <a:xfrm>
              <a:off x="0" y="3867"/>
              <a:ext cx="5770" cy="174"/>
            </a:xfrm>
            <a:custGeom>
              <a:avLst/>
              <a:gdLst/>
              <a:ahLst/>
              <a:cxnLst>
                <a:cxn ang="0">
                  <a:pos x="4993" y="66"/>
                </a:cxn>
                <a:cxn ang="0">
                  <a:pos x="4771" y="132"/>
                </a:cxn>
                <a:cxn ang="0">
                  <a:pos x="4640" y="96"/>
                </a:cxn>
                <a:cxn ang="0">
                  <a:pos x="4598" y="36"/>
                </a:cxn>
                <a:cxn ang="0">
                  <a:pos x="4478" y="30"/>
                </a:cxn>
                <a:cxn ang="0">
                  <a:pos x="4186" y="108"/>
                </a:cxn>
                <a:cxn ang="0">
                  <a:pos x="3815" y="120"/>
                </a:cxn>
                <a:cxn ang="0">
                  <a:pos x="3617" y="72"/>
                </a:cxn>
                <a:cxn ang="0">
                  <a:pos x="3510" y="60"/>
                </a:cxn>
                <a:cxn ang="0">
                  <a:pos x="3336" y="96"/>
                </a:cxn>
                <a:cxn ang="0">
                  <a:pos x="2846" y="150"/>
                </a:cxn>
                <a:cxn ang="0">
                  <a:pos x="2703" y="96"/>
                </a:cxn>
                <a:cxn ang="0">
                  <a:pos x="2619" y="90"/>
                </a:cxn>
                <a:cxn ang="0">
                  <a:pos x="2416" y="132"/>
                </a:cxn>
                <a:cxn ang="0">
                  <a:pos x="2278" y="84"/>
                </a:cxn>
                <a:cxn ang="0">
                  <a:pos x="2151" y="36"/>
                </a:cxn>
                <a:cxn ang="0">
                  <a:pos x="1947" y="120"/>
                </a:cxn>
                <a:cxn ang="0">
                  <a:pos x="1525" y="102"/>
                </a:cxn>
                <a:cxn ang="0">
                  <a:pos x="1429" y="60"/>
                </a:cxn>
                <a:cxn ang="0">
                  <a:pos x="1333" y="60"/>
                </a:cxn>
                <a:cxn ang="0">
                  <a:pos x="1058" y="150"/>
                </a:cxn>
                <a:cxn ang="0">
                  <a:pos x="652" y="150"/>
                </a:cxn>
                <a:cxn ang="0">
                  <a:pos x="442" y="66"/>
                </a:cxn>
                <a:cxn ang="0">
                  <a:pos x="377" y="48"/>
                </a:cxn>
                <a:cxn ang="0">
                  <a:pos x="305" y="108"/>
                </a:cxn>
                <a:cxn ang="0">
                  <a:pos x="144" y="138"/>
                </a:cxn>
                <a:cxn ang="0">
                  <a:pos x="0" y="96"/>
                </a:cxn>
                <a:cxn ang="0">
                  <a:pos x="167" y="120"/>
                </a:cxn>
                <a:cxn ang="0">
                  <a:pos x="323" y="84"/>
                </a:cxn>
                <a:cxn ang="0">
                  <a:pos x="383" y="24"/>
                </a:cxn>
                <a:cxn ang="0">
                  <a:pos x="460" y="60"/>
                </a:cxn>
                <a:cxn ang="0">
                  <a:pos x="706" y="144"/>
                </a:cxn>
                <a:cxn ang="0">
                  <a:pos x="1100" y="120"/>
                </a:cxn>
                <a:cxn ang="0">
                  <a:pos x="1345" y="36"/>
                </a:cxn>
                <a:cxn ang="0">
                  <a:pos x="1441" y="48"/>
                </a:cxn>
                <a:cxn ang="0">
                  <a:pos x="1561" y="90"/>
                </a:cxn>
                <a:cxn ang="0">
                  <a:pos x="1971" y="96"/>
                </a:cxn>
                <a:cxn ang="0">
                  <a:pos x="2235" y="3"/>
                </a:cxn>
                <a:cxn ang="0">
                  <a:pos x="2350" y="102"/>
                </a:cxn>
                <a:cxn ang="0">
                  <a:pos x="2559" y="96"/>
                </a:cxn>
                <a:cxn ang="0">
                  <a:pos x="2715" y="24"/>
                </a:cxn>
                <a:cxn ang="0">
                  <a:pos x="2792" y="132"/>
                </a:cxn>
                <a:cxn ang="0">
                  <a:pos x="3127" y="102"/>
                </a:cxn>
                <a:cxn ang="0">
                  <a:pos x="3486" y="48"/>
                </a:cxn>
                <a:cxn ang="0">
                  <a:pos x="3582" y="42"/>
                </a:cxn>
                <a:cxn ang="0">
                  <a:pos x="3731" y="90"/>
                </a:cxn>
                <a:cxn ang="0">
                  <a:pos x="4078" y="102"/>
                </a:cxn>
                <a:cxn ang="0">
                  <a:pos x="4419" y="30"/>
                </a:cxn>
                <a:cxn ang="0">
                  <a:pos x="4574" y="6"/>
                </a:cxn>
                <a:cxn ang="0">
                  <a:pos x="4628" y="60"/>
                </a:cxn>
                <a:cxn ang="0">
                  <a:pos x="4724" y="108"/>
                </a:cxn>
                <a:cxn ang="0">
                  <a:pos x="4927" y="84"/>
                </a:cxn>
                <a:cxn ang="0">
                  <a:pos x="5118" y="14"/>
                </a:cxn>
                <a:cxn ang="0">
                  <a:pos x="5280" y="9"/>
                </a:cxn>
                <a:cxn ang="0">
                  <a:pos x="5453" y="36"/>
                </a:cxn>
                <a:cxn ang="0">
                  <a:pos x="5465" y="72"/>
                </a:cxn>
                <a:cxn ang="0">
                  <a:pos x="5656" y="90"/>
                </a:cxn>
                <a:cxn ang="0">
                  <a:pos x="5710" y="102"/>
                </a:cxn>
                <a:cxn ang="0">
                  <a:pos x="5477" y="90"/>
                </a:cxn>
                <a:cxn ang="0">
                  <a:pos x="5453" y="60"/>
                </a:cxn>
                <a:cxn ang="0">
                  <a:pos x="5393" y="30"/>
                </a:cxn>
                <a:cxn ang="0">
                  <a:pos x="5219" y="24"/>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w="9525">
              <a:noFill/>
              <a:round/>
              <a:headEnd/>
              <a:tailEnd/>
            </a:ln>
          </p:spPr>
          <p:txBody>
            <a:bodyPr/>
            <a:lstStyle/>
            <a:p>
              <a:pPr>
                <a:defRPr/>
              </a:pPr>
              <a:endParaRPr lang="en-US"/>
            </a:p>
          </p:txBody>
        </p:sp>
      </p:grpSp>
      <p:sp>
        <p:nvSpPr>
          <p:cNvPr id="54296" name="Rectangle 24"/>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54297" name="Rectangle 25"/>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4298" name="Rectangle 2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latin typeface="+mn-lt"/>
              </a:defRPr>
            </a:lvl1pPr>
          </a:lstStyle>
          <a:p>
            <a:pPr>
              <a:defRPr/>
            </a:pPr>
            <a:endParaRPr lang="en-US"/>
          </a:p>
        </p:txBody>
      </p:sp>
      <p:sp>
        <p:nvSpPr>
          <p:cNvPr id="54299" name="Rectangle 27"/>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latin typeface="+mn-lt"/>
              </a:defRPr>
            </a:lvl1pPr>
          </a:lstStyle>
          <a:p>
            <a:pPr>
              <a:defRPr/>
            </a:pPr>
            <a:fld id="{59C2AF70-5E5D-407F-B135-C528F90D0AEA}" type="slidenum">
              <a:rPr lang="en-US"/>
              <a:pPr>
                <a:defRPr/>
              </a:pPr>
              <a:t>‹#›</a:t>
            </a:fld>
            <a:endParaRPr lang="en-US"/>
          </a:p>
        </p:txBody>
      </p:sp>
      <p:sp>
        <p:nvSpPr>
          <p:cNvPr id="54300" name="Rectangle 2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latin typeface="+mn-lt"/>
              </a:defRPr>
            </a:lvl1pPr>
          </a:lstStyle>
          <a:p>
            <a:pPr>
              <a:defRPr/>
            </a:pPr>
            <a:fld id="{78EE8785-9B57-4596-B0CE-B18160FD64C5}" type="datetimeFigureOut">
              <a:rPr lang="en-US"/>
              <a:pPr>
                <a:defRPr/>
              </a:pPr>
              <a:t>3/21/2013</a:t>
            </a:fld>
            <a:endParaRPr lang="en-US"/>
          </a:p>
        </p:txBody>
      </p:sp>
    </p:spTree>
  </p:cSld>
  <p:clrMap bg1="dk2" tx1="lt1" bg2="dk1" tx2="lt2" accent1="accent1" accent2="accent2" accent3="accent3" accent4="accent4" accent5="accent5" accent6="accent6" hlink="hlink" folHlink="folHlink"/>
  <p:sldLayoutIdLst>
    <p:sldLayoutId id="2147483865" r:id="rId1"/>
    <p:sldLayoutId id="2147483855" r:id="rId2"/>
    <p:sldLayoutId id="2147483856" r:id="rId3"/>
    <p:sldLayoutId id="2147483857" r:id="rId4"/>
    <p:sldLayoutId id="2147483858" r:id="rId5"/>
    <p:sldLayoutId id="2147483859" r:id="rId6"/>
    <p:sldLayoutId id="2147483860" r:id="rId7"/>
    <p:sldLayoutId id="2147483861" r:id="rId8"/>
    <p:sldLayoutId id="2147483862" r:id="rId9"/>
    <p:sldLayoutId id="2147483863" r:id="rId10"/>
    <p:sldLayoutId id="2147483864" r:id="rId11"/>
  </p:sldLayoutIdLst>
  <p:txStyles>
    <p:titleStyle>
      <a:lvl1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charset="0"/>
        </a:defRPr>
      </a:lvl2pPr>
      <a:lvl3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charset="0"/>
        </a:defRPr>
      </a:lvl3pPr>
      <a:lvl4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charset="0"/>
        </a:defRPr>
      </a:lvl4pPr>
      <a:lvl5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charset="0"/>
        </a:defRPr>
      </a:lvl5pPr>
      <a:lvl6pPr marL="457200" algn="ctr" rtl="0" fontAlgn="base">
        <a:spcBef>
          <a:spcPct val="0"/>
        </a:spcBef>
        <a:spcAft>
          <a:spcPct val="0"/>
        </a:spcAft>
        <a:defRPr sz="4200">
          <a:solidFill>
            <a:schemeClr val="tx2"/>
          </a:solidFill>
          <a:effectLst>
            <a:outerShdw blurRad="38100" dist="38100" dir="2700000" algn="tl">
              <a:srgbClr val="000000"/>
            </a:outerShdw>
          </a:effectLst>
          <a:latin typeface="Tahoma" charset="0"/>
        </a:defRPr>
      </a:lvl6pPr>
      <a:lvl7pPr marL="914400" algn="ctr" rtl="0" fontAlgn="base">
        <a:spcBef>
          <a:spcPct val="0"/>
        </a:spcBef>
        <a:spcAft>
          <a:spcPct val="0"/>
        </a:spcAft>
        <a:defRPr sz="4200">
          <a:solidFill>
            <a:schemeClr val="tx2"/>
          </a:solidFill>
          <a:effectLst>
            <a:outerShdw blurRad="38100" dist="38100" dir="2700000" algn="tl">
              <a:srgbClr val="000000"/>
            </a:outerShdw>
          </a:effectLst>
          <a:latin typeface="Tahoma" charset="0"/>
        </a:defRPr>
      </a:lvl7pPr>
      <a:lvl8pPr marL="1371600" algn="ctr" rtl="0" fontAlgn="base">
        <a:spcBef>
          <a:spcPct val="0"/>
        </a:spcBef>
        <a:spcAft>
          <a:spcPct val="0"/>
        </a:spcAft>
        <a:defRPr sz="4200">
          <a:solidFill>
            <a:schemeClr val="tx2"/>
          </a:solidFill>
          <a:effectLst>
            <a:outerShdw blurRad="38100" dist="38100" dir="2700000" algn="tl">
              <a:srgbClr val="000000"/>
            </a:outerShdw>
          </a:effectLst>
          <a:latin typeface="Tahoma" charset="0"/>
        </a:defRPr>
      </a:lvl8pPr>
      <a:lvl9pPr marL="1828800" algn="ctr" rtl="0" fontAlgn="base">
        <a:spcBef>
          <a:spcPct val="0"/>
        </a:spcBef>
        <a:spcAft>
          <a:spcPct val="0"/>
        </a:spcAft>
        <a:defRPr sz="4200">
          <a:solidFill>
            <a:schemeClr val="tx2"/>
          </a:solidFill>
          <a:effectLst>
            <a:outerShdw blurRad="38100" dist="38100" dir="2700000" algn="tl">
              <a:srgbClr val="000000"/>
            </a:outerShdw>
          </a:effectLst>
          <a:latin typeface="Tahoma"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l"/>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8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80000"/>
        <a:buFont typeface="Wingdings" pitchFamily="2" charset="2"/>
        <a:buChar char="l"/>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hlink"/>
        </a:buClr>
        <a:buSzPct val="8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7" Type="http://schemas.openxmlformats.org/officeDocument/2006/relationships/image" Target="../media/image4.png"/><Relationship Id="rId2" Type="http://schemas.openxmlformats.org/officeDocument/2006/relationships/slideLayout" Target="../slideLayouts/slideLayout3.xml"/><Relationship Id="rId1" Type="http://schemas.openxmlformats.org/officeDocument/2006/relationships/vmlDrawing" Target="../drawings/vmlDrawing1.v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oleObject" Target="../embeddings/oleObject1.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7" Type="http://schemas.openxmlformats.org/officeDocument/2006/relationships/image" Target="../media/image5.png"/><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oleObject" Target="../embeddings/oleObject2.bin"/><Relationship Id="rId5" Type="http://schemas.openxmlformats.org/officeDocument/2006/relationships/image" Target="../media/image7.png"/><Relationship Id="rId4" Type="http://schemas.openxmlformats.org/officeDocument/2006/relationships/image" Target="../media/image6.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8.jpeg"/><Relationship Id="rId7" Type="http://schemas.openxmlformats.org/officeDocument/2006/relationships/image" Target="../media/image12.jpeg"/><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image" Target="../media/image11.jpeg"/><Relationship Id="rId5" Type="http://schemas.openxmlformats.org/officeDocument/2006/relationships/image" Target="../media/image10.png"/><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xml"/><Relationship Id="rId1" Type="http://schemas.openxmlformats.org/officeDocument/2006/relationships/vmlDrawing" Target="../drawings/vmlDrawing3.vml"/><Relationship Id="rId5" Type="http://schemas.openxmlformats.org/officeDocument/2006/relationships/image" Target="../media/image14.wmf"/><Relationship Id="rId4" Type="http://schemas.openxmlformats.org/officeDocument/2006/relationships/oleObject" Target="../embeddings/oleObject3.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xml"/><Relationship Id="rId1" Type="http://schemas.openxmlformats.org/officeDocument/2006/relationships/vmlDrawing" Target="../drawings/vmlDrawing4.vml"/><Relationship Id="rId6" Type="http://schemas.openxmlformats.org/officeDocument/2006/relationships/image" Target="../media/image15.png"/><Relationship Id="rId5" Type="http://schemas.openxmlformats.org/officeDocument/2006/relationships/oleObject" Target="../embeddings/oleObject4.bin"/><Relationship Id="rId4" Type="http://schemas.openxmlformats.org/officeDocument/2006/relationships/image" Target="../media/image16.jpe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18.jpe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1.xml"/><Relationship Id="rId1" Type="http://schemas.openxmlformats.org/officeDocument/2006/relationships/vmlDrawing" Target="../drawings/vmlDrawing5.v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oleObject" Target="../embeddings/oleObject5.bin"/></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1.xml"/><Relationship Id="rId1" Type="http://schemas.openxmlformats.org/officeDocument/2006/relationships/video" Target="file:///D:\MATERI\Video%20Robotic\soccer%2011vs11.asf" TargetMode="External"/><Relationship Id="rId4" Type="http://schemas.openxmlformats.org/officeDocument/2006/relationships/image" Target="../media/image21.png"/></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1.xml"/><Relationship Id="rId1" Type="http://schemas.openxmlformats.org/officeDocument/2006/relationships/video" Target="file:///D:\MATERI\Video%20Robotic\RoboCup_GO07_Humanoid_League.wmv" TargetMode="External"/><Relationship Id="rId4" Type="http://schemas.openxmlformats.org/officeDocument/2006/relationships/image" Target="../media/image22.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1.xml"/><Relationship Id="rId1" Type="http://schemas.openxmlformats.org/officeDocument/2006/relationships/vmlDrawing" Target="../drawings/vmlDrawing6.vml"/><Relationship Id="rId5" Type="http://schemas.openxmlformats.org/officeDocument/2006/relationships/image" Target="../media/image23.png"/><Relationship Id="rId4" Type="http://schemas.openxmlformats.org/officeDocument/2006/relationships/oleObject" Target="../embeddings/oleObject6.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1.xml"/><Relationship Id="rId1" Type="http://schemas.openxmlformats.org/officeDocument/2006/relationships/vmlDrawing" Target="../drawings/vmlDrawing7.vml"/><Relationship Id="rId5" Type="http://schemas.openxmlformats.org/officeDocument/2006/relationships/image" Target="../media/image24.png"/><Relationship Id="rId4" Type="http://schemas.openxmlformats.org/officeDocument/2006/relationships/oleObject" Target="../embeddings/oleObject7.bin"/></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8" name="Rectangle 4"/>
          <p:cNvSpPr>
            <a:spLocks noGrp="1" noChangeArrowheads="1"/>
          </p:cNvSpPr>
          <p:nvPr>
            <p:ph type="ctrTitle" idx="4294967295"/>
          </p:nvPr>
        </p:nvSpPr>
        <p:spPr>
          <a:xfrm>
            <a:off x="500063" y="2643188"/>
            <a:ext cx="8077200" cy="1609725"/>
          </a:xfrm>
        </p:spPr>
        <p:txBody>
          <a:bodyPr anchorCtr="0"/>
          <a:lstStyle/>
          <a:p>
            <a:pPr eaLnBrk="1" hangingPunct="1">
              <a:defRPr/>
            </a:pPr>
            <a:r>
              <a:rPr lang="en-US" sz="7200" dirty="0" smtClean="0">
                <a:latin typeface="Bernard MT Condensed" pitchFamily="18" charset="0"/>
              </a:rPr>
              <a:t>TEKNOLOGI INFORMASI</a:t>
            </a:r>
          </a:p>
        </p:txBody>
      </p:sp>
      <p:sp>
        <p:nvSpPr>
          <p:cNvPr id="108550" name="Text Box 6"/>
          <p:cNvSpPr txBox="1">
            <a:spLocks noChangeArrowheads="1"/>
          </p:cNvSpPr>
          <p:nvPr/>
        </p:nvSpPr>
        <p:spPr bwMode="auto">
          <a:xfrm>
            <a:off x="1071563" y="1785938"/>
            <a:ext cx="6985000" cy="579437"/>
          </a:xfrm>
          <a:prstGeom prst="rect">
            <a:avLst/>
          </a:prstGeom>
          <a:noFill/>
          <a:ln w="9525">
            <a:noFill/>
            <a:miter lim="800000"/>
            <a:headEnd/>
            <a:tailEnd/>
          </a:ln>
          <a:effectLst/>
        </p:spPr>
        <p:txBody>
          <a:bodyPr>
            <a:spAutoFit/>
          </a:bodyPr>
          <a:lstStyle/>
          <a:p>
            <a:pPr>
              <a:spcBef>
                <a:spcPct val="50000"/>
              </a:spcBef>
              <a:defRPr/>
            </a:pPr>
            <a:r>
              <a:rPr lang="en-US" sz="3200" dirty="0" err="1">
                <a:effectLst>
                  <a:outerShdw blurRad="38100" dist="38100" dir="2700000" algn="tl">
                    <a:srgbClr val="C0C0C0"/>
                  </a:outerShdw>
                </a:effectLst>
                <a:latin typeface="Forte" pitchFamily="66" charset="0"/>
              </a:rPr>
              <a:t>Pengantar</a:t>
            </a:r>
            <a:endParaRPr lang="en-US" sz="3200" dirty="0">
              <a:effectLst>
                <a:outerShdw blurRad="38100" dist="38100" dir="2700000" algn="tl">
                  <a:srgbClr val="C0C0C0"/>
                </a:outerShdw>
              </a:effectLst>
              <a:latin typeface="Forte" pitchFamily="66"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algn="ctr" eaLnBrk="1" hangingPunct="1"/>
            <a:r>
              <a:rPr lang="en-US" altLang="zh-CN" smtClean="0">
                <a:latin typeface="Trebuchet MS" pitchFamily="34" charset="0"/>
                <a:ea typeface="SimSun" pitchFamily="2" charset="-122"/>
              </a:rPr>
              <a:t>I/O DEVICE</a:t>
            </a:r>
          </a:p>
        </p:txBody>
      </p:sp>
      <p:sp>
        <p:nvSpPr>
          <p:cNvPr id="20483" name="Rectangle 4"/>
          <p:cNvSpPr>
            <a:spLocks noGrp="1" noChangeArrowheads="1"/>
          </p:cNvSpPr>
          <p:nvPr>
            <p:ph type="body" idx="1"/>
          </p:nvPr>
        </p:nvSpPr>
        <p:spPr/>
        <p:txBody>
          <a:bodyPr/>
          <a:lstStyle/>
          <a:p>
            <a:pPr eaLnBrk="1" hangingPunct="1">
              <a:lnSpc>
                <a:spcPct val="90000"/>
              </a:lnSpc>
              <a:buFont typeface="Wingdings" pitchFamily="2" charset="2"/>
              <a:buNone/>
            </a:pPr>
            <a:r>
              <a:rPr lang="en-US" sz="2800" b="1" smtClean="0"/>
              <a:t>1. Input Device (Alat Masukan)</a:t>
            </a:r>
            <a:endParaRPr lang="en-US" sz="2800" smtClean="0"/>
          </a:p>
          <a:p>
            <a:pPr eaLnBrk="1" hangingPunct="1">
              <a:lnSpc>
                <a:spcPct val="90000"/>
              </a:lnSpc>
              <a:buFont typeface="Wingdings" pitchFamily="2" charset="2"/>
              <a:buNone/>
            </a:pPr>
            <a:r>
              <a:rPr lang="en-US" sz="2800" smtClean="0"/>
              <a:t>	Adalah perangkat keras komputer yang berfungsi sebagai alat untuk memasukan data atau perintah ke dalam komputer</a:t>
            </a:r>
            <a:endParaRPr lang="en-US" sz="2800" b="1" smtClean="0"/>
          </a:p>
          <a:p>
            <a:pPr eaLnBrk="1" hangingPunct="1">
              <a:lnSpc>
                <a:spcPct val="90000"/>
              </a:lnSpc>
              <a:buFont typeface="Wingdings" pitchFamily="2" charset="2"/>
              <a:buNone/>
            </a:pPr>
            <a:r>
              <a:rPr lang="en-US" sz="2800" b="1" smtClean="0"/>
              <a:t>2. Output Device (Alat Keluaran)</a:t>
            </a:r>
            <a:endParaRPr lang="en-US" sz="2800" smtClean="0"/>
          </a:p>
          <a:p>
            <a:pPr eaLnBrk="1" hangingPunct="1">
              <a:lnSpc>
                <a:spcPct val="90000"/>
              </a:lnSpc>
              <a:buFont typeface="Wingdings" pitchFamily="2" charset="2"/>
              <a:buNone/>
            </a:pPr>
            <a:r>
              <a:rPr lang="en-US" sz="2800" smtClean="0"/>
              <a:t>	Adalah perangkat keras komputer yang berfungsi untuk menampilkan keluaran sebagai hasil pengolahan data. Keluaran dapat berupa </a:t>
            </a:r>
            <a:r>
              <a:rPr lang="en-US" sz="2800" b="1" smtClean="0"/>
              <a:t>hard-copy </a:t>
            </a:r>
            <a:r>
              <a:rPr lang="en-US" sz="2800" smtClean="0"/>
              <a:t>(ke kertas), </a:t>
            </a:r>
            <a:r>
              <a:rPr lang="en-US" sz="2800" b="1" smtClean="0"/>
              <a:t>soft-copy </a:t>
            </a:r>
            <a:r>
              <a:rPr lang="en-US" sz="2800" smtClean="0"/>
              <a:t>(ke monitor), ataupun berupa suara.</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Grp="1" noChangeArrowheads="1"/>
          </p:cNvSpPr>
          <p:nvPr>
            <p:ph type="title"/>
          </p:nvPr>
        </p:nvSpPr>
        <p:spPr/>
        <p:txBody>
          <a:bodyPr/>
          <a:lstStyle/>
          <a:p>
            <a:pPr algn="ctr" eaLnBrk="1" hangingPunct="1"/>
            <a:r>
              <a:rPr lang="en-US" smtClean="0"/>
              <a:t>CONTOH INPUT DEVICE</a:t>
            </a:r>
          </a:p>
        </p:txBody>
      </p:sp>
      <p:graphicFrame>
        <p:nvGraphicFramePr>
          <p:cNvPr id="1026" name="Object 4"/>
          <p:cNvGraphicFramePr>
            <a:graphicFrameLocks noChangeAspect="1"/>
          </p:cNvGraphicFramePr>
          <p:nvPr>
            <p:ph sz="half" idx="1"/>
          </p:nvPr>
        </p:nvGraphicFramePr>
        <p:xfrm>
          <a:off x="1042988" y="1773238"/>
          <a:ext cx="2592387" cy="1038225"/>
        </p:xfrm>
        <a:graphic>
          <a:graphicData uri="http://schemas.openxmlformats.org/presentationml/2006/ole">
            <mc:AlternateContent xmlns:mc="http://schemas.openxmlformats.org/markup-compatibility/2006">
              <mc:Choice xmlns:v="urn:schemas-microsoft-com:vml" Requires="v">
                <p:oleObj spid="_x0000_s1036" name="Bitmap Image" r:id="rId4" imgW="1704762" imgH="1038370" progId="Paint.Picture">
                  <p:embed/>
                </p:oleObj>
              </mc:Choice>
              <mc:Fallback>
                <p:oleObj name="Bitmap Image" r:id="rId4" imgW="1704762" imgH="1038370" progId="Paint.Picture">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42988" y="1773238"/>
                        <a:ext cx="2592387" cy="1038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1028" name="Picture 8"/>
          <p:cNvPicPr>
            <a:picLocks noChangeAspect="1" noChangeArrowheads="1"/>
          </p:cNvPicPr>
          <p:nvPr/>
        </p:nvPicPr>
        <p:blipFill>
          <a:blip r:embed="rId6">
            <a:lum bright="6000" contrast="-6000"/>
            <a:extLst>
              <a:ext uri="{28A0092B-C50C-407E-A947-70E740481C1C}">
                <a14:useLocalDpi xmlns:a14="http://schemas.microsoft.com/office/drawing/2010/main" val="0"/>
              </a:ext>
            </a:extLst>
          </a:blip>
          <a:srcRect/>
          <a:stretch>
            <a:fillRect/>
          </a:stretch>
        </p:blipFill>
        <p:spPr bwMode="auto">
          <a:xfrm>
            <a:off x="684213" y="3429000"/>
            <a:ext cx="2951162" cy="187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29" name="Group 11"/>
          <p:cNvGrpSpPr>
            <a:grpSpLocks/>
          </p:cNvGrpSpPr>
          <p:nvPr/>
        </p:nvGrpSpPr>
        <p:grpSpPr bwMode="auto">
          <a:xfrm>
            <a:off x="4211638" y="1700213"/>
            <a:ext cx="3657600" cy="1600200"/>
            <a:chOff x="2421" y="12724"/>
            <a:chExt cx="6840" cy="2400"/>
          </a:xfrm>
        </p:grpSpPr>
        <p:pic>
          <p:nvPicPr>
            <p:cNvPr id="1031" name="Picture 1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21" y="12784"/>
              <a:ext cx="6120" cy="2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Text Box 13"/>
            <p:cNvSpPr txBox="1">
              <a:spLocks noChangeArrowheads="1"/>
            </p:cNvSpPr>
            <p:nvPr/>
          </p:nvSpPr>
          <p:spPr bwMode="auto">
            <a:xfrm>
              <a:off x="2581" y="12724"/>
              <a:ext cx="162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200" b="1"/>
                <a:t>Cover (tutup)</a:t>
              </a:r>
              <a:endParaRPr lang="en-US"/>
            </a:p>
          </p:txBody>
        </p:sp>
        <p:sp>
          <p:nvSpPr>
            <p:cNvPr id="1033" name="Text Box 14"/>
            <p:cNvSpPr txBox="1">
              <a:spLocks noChangeArrowheads="1"/>
            </p:cNvSpPr>
            <p:nvPr/>
          </p:nvSpPr>
          <p:spPr bwMode="auto">
            <a:xfrm>
              <a:off x="7641" y="12904"/>
              <a:ext cx="162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200" b="1"/>
                <a:t>Lensa Scanner</a:t>
              </a:r>
              <a:endParaRPr lang="en-US"/>
            </a:p>
          </p:txBody>
        </p:sp>
        <p:sp>
          <p:nvSpPr>
            <p:cNvPr id="1034" name="Line 15"/>
            <p:cNvSpPr>
              <a:spLocks noChangeShapeType="1"/>
            </p:cNvSpPr>
            <p:nvPr/>
          </p:nvSpPr>
          <p:spPr bwMode="auto">
            <a:xfrm flipH="1">
              <a:off x="5481" y="13144"/>
              <a:ext cx="2160" cy="763"/>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35" name="Line 16"/>
            <p:cNvSpPr>
              <a:spLocks noChangeShapeType="1"/>
            </p:cNvSpPr>
            <p:nvPr/>
          </p:nvSpPr>
          <p:spPr bwMode="auto">
            <a:xfrm>
              <a:off x="3501" y="13039"/>
              <a:ext cx="1080" cy="9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1030" name="Rectangle 17"/>
          <p:cNvSpPr>
            <a:spLocks noGrp="1" noChangeArrowheads="1"/>
          </p:cNvSpPr>
          <p:nvPr>
            <p:ph sz="half" idx="2"/>
          </p:nvPr>
        </p:nvSpPr>
        <p:spPr>
          <a:xfrm>
            <a:off x="4211638" y="2924175"/>
            <a:ext cx="3886200" cy="4419600"/>
          </a:xfrm>
        </p:spPr>
        <p:txBody>
          <a:bodyPr/>
          <a:lstStyle/>
          <a:p>
            <a:pPr eaLnBrk="1" hangingPunct="1"/>
            <a:endParaRPr lang="en-US" smtClean="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p:txBody>
          <a:bodyPr/>
          <a:lstStyle/>
          <a:p>
            <a:pPr algn="ctr" eaLnBrk="1" hangingPunct="1"/>
            <a:r>
              <a:rPr lang="en-US" smtClean="0"/>
              <a:t>CONTOH OUTPUT DEVICE</a:t>
            </a:r>
          </a:p>
        </p:txBody>
      </p:sp>
      <p:pic>
        <p:nvPicPr>
          <p:cNvPr id="2052" name="Picture 4" descr="color"/>
          <p:cNvPicPr>
            <a:picLocks noChangeAspect="1" noChangeArrowheads="1"/>
          </p:cNvPicPr>
          <p:nvPr>
            <p:ph type="body" idx="4294967295"/>
          </p:nvPr>
        </p:nvPicPr>
        <p:blipFill>
          <a:blip r:embed="rId4">
            <a:extLst>
              <a:ext uri="{28A0092B-C50C-407E-A947-70E740481C1C}">
                <a14:useLocalDpi xmlns:a14="http://schemas.microsoft.com/office/drawing/2010/main" val="0"/>
              </a:ext>
            </a:extLst>
          </a:blip>
          <a:srcRect/>
          <a:stretch>
            <a:fillRect/>
          </a:stretch>
        </p:blipFill>
        <p:spPr>
          <a:xfrm>
            <a:off x="755650" y="1412875"/>
            <a:ext cx="3095625" cy="2519363"/>
          </a:xfrm>
          <a:noFill/>
        </p:spPr>
      </p:pic>
      <p:pic>
        <p:nvPicPr>
          <p:cNvPr id="2053" name="Picture 5" descr="Monitor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24525" y="1557338"/>
            <a:ext cx="2422525" cy="252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050" name="Object 7"/>
          <p:cNvGraphicFramePr>
            <a:graphicFrameLocks noChangeAspect="1"/>
          </p:cNvGraphicFramePr>
          <p:nvPr>
            <p:ph idx="1"/>
          </p:nvPr>
        </p:nvGraphicFramePr>
        <p:xfrm>
          <a:off x="2987675" y="3573463"/>
          <a:ext cx="3384550" cy="2087562"/>
        </p:xfrm>
        <a:graphic>
          <a:graphicData uri="http://schemas.openxmlformats.org/presentationml/2006/ole">
            <mc:AlternateContent xmlns:mc="http://schemas.openxmlformats.org/markup-compatibility/2006">
              <mc:Choice xmlns:v="urn:schemas-microsoft-com:vml" Requires="v">
                <p:oleObj spid="_x0000_s2054" name="Bitmap Image" r:id="rId6" imgW="1467055" imgH="1152381" progId="Paint.Picture">
                  <p:embed/>
                </p:oleObj>
              </mc:Choice>
              <mc:Fallback>
                <p:oleObj name="Bitmap Image" r:id="rId6" imgW="1467055" imgH="1152381" progId="Paint.Picture">
                  <p:embed/>
                  <p:pic>
                    <p:nvPicPr>
                      <p:cNvPr id="0" name="Object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87675" y="3573463"/>
                        <a:ext cx="3384550" cy="2087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algn="ctr" eaLnBrk="1" hangingPunct="1"/>
            <a:r>
              <a:rPr lang="en-US" altLang="zh-CN" smtClean="0">
                <a:latin typeface="Trebuchet MS" pitchFamily="34" charset="0"/>
                <a:ea typeface="SimSun" pitchFamily="2" charset="-122"/>
              </a:rPr>
              <a:t>I/O PORT DAN CPU</a:t>
            </a:r>
          </a:p>
        </p:txBody>
      </p:sp>
      <p:sp>
        <p:nvSpPr>
          <p:cNvPr id="21507" name="Rectangle 4"/>
          <p:cNvSpPr>
            <a:spLocks noGrp="1" noChangeArrowheads="1"/>
          </p:cNvSpPr>
          <p:nvPr>
            <p:ph type="body" idx="1"/>
          </p:nvPr>
        </p:nvSpPr>
        <p:spPr/>
        <p:txBody>
          <a:bodyPr/>
          <a:lstStyle/>
          <a:p>
            <a:pPr eaLnBrk="1" hangingPunct="1">
              <a:lnSpc>
                <a:spcPct val="90000"/>
              </a:lnSpc>
              <a:buFont typeface="Wingdings" pitchFamily="2" charset="2"/>
              <a:buNone/>
            </a:pPr>
            <a:r>
              <a:rPr lang="en-US" sz="2800" b="1" smtClean="0"/>
              <a:t>3. I/O Ports</a:t>
            </a:r>
            <a:endParaRPr lang="en-US" sz="2800" smtClean="0"/>
          </a:p>
          <a:p>
            <a:pPr eaLnBrk="1" hangingPunct="1">
              <a:lnSpc>
                <a:spcPct val="90000"/>
              </a:lnSpc>
              <a:buFont typeface="Wingdings" pitchFamily="2" charset="2"/>
              <a:buNone/>
            </a:pPr>
            <a:r>
              <a:rPr lang="en-US" sz="2800" smtClean="0"/>
              <a:t>	Bagian ini digunakan untuk menerima ataupun mengirim data ke luar sistem. Peralatan input dan output di atas terhubung melalui port ini.</a:t>
            </a:r>
            <a:endParaRPr lang="en-US" sz="2800" b="1" smtClean="0"/>
          </a:p>
          <a:p>
            <a:pPr eaLnBrk="1" hangingPunct="1">
              <a:lnSpc>
                <a:spcPct val="90000"/>
              </a:lnSpc>
              <a:buFont typeface="Wingdings" pitchFamily="2" charset="2"/>
              <a:buNone/>
            </a:pPr>
            <a:r>
              <a:rPr lang="en-US" sz="2800" b="1" smtClean="0"/>
              <a:t>4. CPU (Central Processing Unit)</a:t>
            </a:r>
            <a:endParaRPr lang="en-US" sz="2800" smtClean="0"/>
          </a:p>
          <a:p>
            <a:pPr eaLnBrk="1" hangingPunct="1">
              <a:lnSpc>
                <a:spcPct val="90000"/>
              </a:lnSpc>
              <a:buFont typeface="Wingdings" pitchFamily="2" charset="2"/>
              <a:buNone/>
            </a:pPr>
            <a:r>
              <a:rPr lang="en-US" sz="2800" smtClean="0"/>
              <a:t>	CPU merupakan otak sistem komputer, dan memiliki dua bagian fungsi operasional, yaitu: ALU (Arithmetical Logical Unit) sebagai pusat pengolah data, dan CU (Control Unit) sebagai pengontrol kerja komputer.</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mtClean="0"/>
              <a:t>GAMBAR I/O PORT</a:t>
            </a:r>
          </a:p>
        </p:txBody>
      </p:sp>
      <p:grpSp>
        <p:nvGrpSpPr>
          <p:cNvPr id="22531" name="Group 4"/>
          <p:cNvGrpSpPr>
            <a:grpSpLocks/>
          </p:cNvGrpSpPr>
          <p:nvPr/>
        </p:nvGrpSpPr>
        <p:grpSpPr bwMode="auto">
          <a:xfrm>
            <a:off x="611188" y="1700213"/>
            <a:ext cx="3024187" cy="2160587"/>
            <a:chOff x="1341" y="9364"/>
            <a:chExt cx="1980" cy="1965"/>
          </a:xfrm>
        </p:grpSpPr>
        <p:pic>
          <p:nvPicPr>
            <p:cNvPr id="22537" name="Picture 5" descr="Serial%20Keyboard"/>
            <p:cNvPicPr preferRelativeResize="0">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41" y="9364"/>
              <a:ext cx="1980" cy="1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8" name="Picture 6" descr="pic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01" y="10624"/>
              <a:ext cx="1170" cy="7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2532" name="Group 7"/>
          <p:cNvGrpSpPr>
            <a:grpSpLocks/>
          </p:cNvGrpSpPr>
          <p:nvPr/>
        </p:nvGrpSpPr>
        <p:grpSpPr bwMode="auto">
          <a:xfrm>
            <a:off x="3851275" y="2133600"/>
            <a:ext cx="2160588" cy="2160588"/>
            <a:chOff x="3681" y="9544"/>
            <a:chExt cx="2493" cy="1080"/>
          </a:xfrm>
        </p:grpSpPr>
        <p:pic>
          <p:nvPicPr>
            <p:cNvPr id="22535" name="Picture 8" descr="USB-A"/>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81" y="9544"/>
              <a:ext cx="903" cy="1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6" name="Picture 9" descr="usb1a"/>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81" y="9544"/>
              <a:ext cx="1593" cy="1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2533" name="Picture 10" descr="Serial%20Mouse%20Cable"/>
          <p:cNvPicPr>
            <a:picLocks noChangeAspect="1" noChangeArrowheads="1"/>
          </p:cNvPicPr>
          <p:nvPr/>
        </p:nvPicPr>
        <p:blipFill>
          <a:blip r:embed="rId7">
            <a:extLst>
              <a:ext uri="{28A0092B-C50C-407E-A947-70E740481C1C}">
                <a14:useLocalDpi xmlns:a14="http://schemas.microsoft.com/office/drawing/2010/main" val="0"/>
              </a:ext>
            </a:extLst>
          </a:blip>
          <a:srcRect l="50000"/>
          <a:stretch>
            <a:fillRect/>
          </a:stretch>
        </p:blipFill>
        <p:spPr bwMode="auto">
          <a:xfrm>
            <a:off x="6300788" y="1700213"/>
            <a:ext cx="2087562" cy="230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4" name="Picture 11" descr="Cablu%2520paralel"/>
          <p:cNvPicPr>
            <a:picLocks noChangeAspect="1" noChangeArrowheads="1"/>
          </p:cNvPicPr>
          <p:nvPr>
            <p:ph type="body" idx="1"/>
          </p:nvPr>
        </p:nvPicPr>
        <p:blipFill>
          <a:blip r:embed="rId8" cstate="print">
            <a:extLst>
              <a:ext uri="{28A0092B-C50C-407E-A947-70E740481C1C}">
                <a14:useLocalDpi xmlns:a14="http://schemas.microsoft.com/office/drawing/2010/main" val="0"/>
              </a:ext>
            </a:extLst>
          </a:blip>
          <a:srcRect/>
          <a:stretch>
            <a:fillRect/>
          </a:stretch>
        </p:blipFill>
        <p:spPr>
          <a:xfrm>
            <a:off x="4432300" y="3733800"/>
            <a:ext cx="277813" cy="152400"/>
          </a:xfrm>
          <a:noFill/>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5"/>
          <p:cNvSpPr>
            <a:spLocks noGrp="1" noChangeArrowheads="1"/>
          </p:cNvSpPr>
          <p:nvPr>
            <p:ph type="title"/>
          </p:nvPr>
        </p:nvSpPr>
        <p:spPr/>
        <p:txBody>
          <a:bodyPr/>
          <a:lstStyle/>
          <a:p>
            <a:pPr eaLnBrk="1" hangingPunct="1"/>
            <a:endParaRPr lang="en-US" smtClean="0"/>
          </a:p>
        </p:txBody>
      </p:sp>
      <p:graphicFrame>
        <p:nvGraphicFramePr>
          <p:cNvPr id="3074" name="Object 4"/>
          <p:cNvGraphicFramePr>
            <a:graphicFrameLocks noChangeAspect="1"/>
          </p:cNvGraphicFramePr>
          <p:nvPr>
            <p:ph idx="1"/>
          </p:nvPr>
        </p:nvGraphicFramePr>
        <p:xfrm>
          <a:off x="2339975" y="1268413"/>
          <a:ext cx="5400675" cy="4751387"/>
        </p:xfrm>
        <a:graphic>
          <a:graphicData uri="http://schemas.openxmlformats.org/presentationml/2006/ole">
            <mc:AlternateContent xmlns:mc="http://schemas.openxmlformats.org/markup-compatibility/2006">
              <mc:Choice xmlns:v="urn:schemas-microsoft-com:vml" Requires="v">
                <p:oleObj spid="_x0000_s3076" name="Picture" r:id="rId4" imgW="3188880" imgH="4581000" progId="Word.Picture.8">
                  <p:embed/>
                </p:oleObj>
              </mc:Choice>
              <mc:Fallback>
                <p:oleObj name="Picture" r:id="rId4" imgW="3188880" imgH="4581000" progId="Word.Picture.8">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t="8316" r="10573"/>
                      <a:stretch>
                        <a:fillRect/>
                      </a:stretch>
                    </p:blipFill>
                    <p:spPr bwMode="auto">
                      <a:xfrm>
                        <a:off x="2339975" y="1268413"/>
                        <a:ext cx="5400675" cy="4751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6"/>
          <p:cNvSpPr>
            <a:spLocks noGrp="1" noChangeArrowheads="1"/>
          </p:cNvSpPr>
          <p:nvPr>
            <p:ph type="title"/>
          </p:nvPr>
        </p:nvSpPr>
        <p:spPr/>
        <p:txBody>
          <a:bodyPr/>
          <a:lstStyle/>
          <a:p>
            <a:pPr eaLnBrk="1" hangingPunct="1"/>
            <a:endParaRPr lang="en-US" smtClean="0"/>
          </a:p>
        </p:txBody>
      </p:sp>
      <p:pic>
        <p:nvPicPr>
          <p:cNvPr id="4100" name="Picture 4" descr="ps-processsor"/>
          <p:cNvPicPr>
            <a:picLocks noChangeAspect="1" noChangeArrowheads="1"/>
          </p:cNvPicPr>
          <p:nvPr>
            <p:ph type="body" idx="4294967295"/>
          </p:nvPr>
        </p:nvPicPr>
        <p:blipFill>
          <a:blip r:embed="rId4">
            <a:lum bright="12000"/>
            <a:extLst>
              <a:ext uri="{28A0092B-C50C-407E-A947-70E740481C1C}">
                <a14:useLocalDpi xmlns:a14="http://schemas.microsoft.com/office/drawing/2010/main" val="0"/>
              </a:ext>
            </a:extLst>
          </a:blip>
          <a:srcRect/>
          <a:stretch>
            <a:fillRect/>
          </a:stretch>
        </p:blipFill>
        <p:spPr>
          <a:xfrm>
            <a:off x="971550" y="1844675"/>
            <a:ext cx="3671888" cy="2592388"/>
          </a:xfrm>
          <a:noFill/>
        </p:spPr>
      </p:pic>
      <p:graphicFrame>
        <p:nvGraphicFramePr>
          <p:cNvPr id="4098" name="Object 5"/>
          <p:cNvGraphicFramePr>
            <a:graphicFrameLocks noChangeAspect="1"/>
          </p:cNvGraphicFramePr>
          <p:nvPr>
            <p:ph idx="1"/>
          </p:nvPr>
        </p:nvGraphicFramePr>
        <p:xfrm>
          <a:off x="5076825" y="1557338"/>
          <a:ext cx="2879725" cy="3240087"/>
        </p:xfrm>
        <a:graphic>
          <a:graphicData uri="http://schemas.openxmlformats.org/presentationml/2006/ole">
            <mc:AlternateContent xmlns:mc="http://schemas.openxmlformats.org/markup-compatibility/2006">
              <mc:Choice xmlns:v="urn:schemas-microsoft-com:vml" Requires="v">
                <p:oleObj spid="_x0000_s4101" name="Bitmap Image" r:id="rId5" imgW="1238423" imgH="961905" progId="Paint.Picture">
                  <p:embed/>
                </p:oleObj>
              </mc:Choice>
              <mc:Fallback>
                <p:oleObj name="Bitmap Image" r:id="rId5" imgW="1238423" imgH="961905" progId="Paint.Picture">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76825" y="1557338"/>
                        <a:ext cx="2879725" cy="3240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algn="ctr" eaLnBrk="1" hangingPunct="1"/>
            <a:r>
              <a:rPr lang="en-US" altLang="zh-CN" smtClean="0">
                <a:latin typeface="Trebuchet MS" pitchFamily="34" charset="0"/>
                <a:ea typeface="SimSun" pitchFamily="2" charset="-122"/>
              </a:rPr>
              <a:t>MEMORI INTERNAL</a:t>
            </a:r>
          </a:p>
        </p:txBody>
      </p:sp>
      <p:sp>
        <p:nvSpPr>
          <p:cNvPr id="23555" name="Rectangle 4"/>
          <p:cNvSpPr>
            <a:spLocks noGrp="1" noChangeArrowheads="1"/>
          </p:cNvSpPr>
          <p:nvPr>
            <p:ph type="body" idx="1"/>
          </p:nvPr>
        </p:nvSpPr>
        <p:spPr/>
        <p:txBody>
          <a:bodyPr/>
          <a:lstStyle/>
          <a:p>
            <a:pPr marL="533400" indent="-533400" eaLnBrk="1" hangingPunct="1">
              <a:lnSpc>
                <a:spcPct val="90000"/>
              </a:lnSpc>
              <a:buFont typeface="Wingdings" pitchFamily="2" charset="2"/>
              <a:buNone/>
            </a:pPr>
            <a:r>
              <a:rPr lang="en-US" sz="2800" b="1" smtClean="0"/>
              <a:t>5. Memori</a:t>
            </a:r>
            <a:endParaRPr lang="en-US" sz="2800" smtClean="0"/>
          </a:p>
          <a:p>
            <a:pPr marL="533400" indent="-533400" eaLnBrk="1" hangingPunct="1">
              <a:lnSpc>
                <a:spcPct val="90000"/>
              </a:lnSpc>
              <a:buFont typeface="Wingdings" pitchFamily="2" charset="2"/>
              <a:buNone/>
            </a:pPr>
            <a:r>
              <a:rPr lang="en-US" sz="2800" smtClean="0"/>
              <a:t>	Memori terbagi menjadi dua bagian yaitu Internal dan Eksternal</a:t>
            </a:r>
          </a:p>
          <a:p>
            <a:pPr marL="533400" indent="-533400" eaLnBrk="1" hangingPunct="1">
              <a:lnSpc>
                <a:spcPct val="90000"/>
              </a:lnSpc>
              <a:buFont typeface="Wingdings" pitchFamily="2" charset="2"/>
              <a:buNone/>
            </a:pPr>
            <a:r>
              <a:rPr lang="en-US" sz="2800" smtClean="0"/>
              <a:t>	Memori Internal berupa RAM (Random Access Memory) yang berfungsi untuk menyimpan program yang kita olah untuk sementara waktu, dan ROM (Read Only Memory) yaitu memori yang haya bisa dibaca dan berguna sebagai penyedia informasi pada saat komputer pertama kali dinyalakan.</a:t>
            </a:r>
          </a:p>
          <a:p>
            <a:pPr marL="533400" indent="-533400" eaLnBrk="1" hangingPunct="1">
              <a:lnSpc>
                <a:spcPct val="90000"/>
              </a:lnSpc>
              <a:buFont typeface="Wingdings" pitchFamily="2" charset="2"/>
              <a:buNone/>
            </a:pPr>
            <a:endParaRPr lang="en-US" sz="2800" b="1" smtClean="0"/>
          </a:p>
          <a:p>
            <a:pPr marL="533400" indent="-533400" eaLnBrk="1" hangingPunct="1">
              <a:lnSpc>
                <a:spcPct val="90000"/>
              </a:lnSpc>
              <a:buFont typeface="Wingdings" pitchFamily="2" charset="2"/>
              <a:buAutoNum type="arabicPeriod"/>
            </a:pPr>
            <a:endParaRPr lang="en-US" sz="2800" smtClean="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endParaRPr lang="en-US" smtClean="0"/>
          </a:p>
        </p:txBody>
      </p:sp>
      <p:pic>
        <p:nvPicPr>
          <p:cNvPr id="24579" name="Picture 4" descr="ps-memory3"/>
          <p:cNvPicPr>
            <a:picLocks noChangeAspect="1" noChangeArrowheads="1"/>
          </p:cNvPicPr>
          <p:nvPr>
            <p:ph type="body" idx="1"/>
          </p:nvPr>
        </p:nvPicPr>
        <p:blipFill>
          <a:blip r:embed="rId3">
            <a:lum bright="24000"/>
            <a:extLst>
              <a:ext uri="{28A0092B-C50C-407E-A947-70E740481C1C}">
                <a14:useLocalDpi xmlns:a14="http://schemas.microsoft.com/office/drawing/2010/main" val="0"/>
              </a:ext>
            </a:extLst>
          </a:blip>
          <a:srcRect/>
          <a:stretch>
            <a:fillRect/>
          </a:stretch>
        </p:blipFill>
        <p:spPr>
          <a:xfrm>
            <a:off x="1547813" y="4365625"/>
            <a:ext cx="5903912" cy="1727200"/>
          </a:xfrm>
          <a:noFill/>
        </p:spPr>
      </p:pic>
      <p:pic>
        <p:nvPicPr>
          <p:cNvPr id="24580" name="Picture 5" descr="motherboard"/>
          <p:cNvPicPr>
            <a:picLocks noChangeAspect="1" noChangeArrowheads="1"/>
          </p:cNvPicPr>
          <p:nvPr/>
        </p:nvPicPr>
        <p:blipFill>
          <a:blip r:embed="rId4">
            <a:lum bright="18000"/>
            <a:extLst>
              <a:ext uri="{28A0092B-C50C-407E-A947-70E740481C1C}">
                <a14:useLocalDpi xmlns:a14="http://schemas.microsoft.com/office/drawing/2010/main" val="0"/>
              </a:ext>
            </a:extLst>
          </a:blip>
          <a:srcRect/>
          <a:stretch>
            <a:fillRect/>
          </a:stretch>
        </p:blipFill>
        <p:spPr bwMode="auto">
          <a:xfrm>
            <a:off x="827088" y="1484313"/>
            <a:ext cx="6697662" cy="234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algn="ctr" eaLnBrk="1" hangingPunct="1"/>
            <a:r>
              <a:rPr lang="en-US" altLang="zh-CN" sz="3600" b="1" smtClean="0">
                <a:latin typeface="Trebuchet MS" pitchFamily="34" charset="0"/>
                <a:ea typeface="SimSun" pitchFamily="2" charset="-122"/>
              </a:rPr>
              <a:t>MEMORI EKSTERNAL</a:t>
            </a:r>
          </a:p>
        </p:txBody>
      </p:sp>
      <p:sp>
        <p:nvSpPr>
          <p:cNvPr id="25603" name="Rectangle 4"/>
          <p:cNvSpPr>
            <a:spLocks noGrp="1" noChangeArrowheads="1"/>
          </p:cNvSpPr>
          <p:nvPr>
            <p:ph type="body" idx="1"/>
          </p:nvPr>
        </p:nvSpPr>
        <p:spPr/>
        <p:txBody>
          <a:bodyPr/>
          <a:lstStyle/>
          <a:p>
            <a:pPr eaLnBrk="1" hangingPunct="1">
              <a:lnSpc>
                <a:spcPct val="90000"/>
              </a:lnSpc>
            </a:pPr>
            <a:r>
              <a:rPr lang="en-US" sz="2800" smtClean="0"/>
              <a:t>Memori eksternal adalah perangkat keras untuk melakukan operasi penulisan, pembacaan dan penyimpanan data, di luar komponen utama yang telah disebutkan di atas. Contoh dari memori eksternal adalah floppy disk, harddisk, cd-rom, dvd.</a:t>
            </a:r>
          </a:p>
          <a:p>
            <a:pPr eaLnBrk="1" hangingPunct="1">
              <a:lnSpc>
                <a:spcPct val="90000"/>
              </a:lnSpc>
            </a:pPr>
            <a:r>
              <a:rPr lang="en-US" sz="2800" smtClean="0"/>
              <a:t>Hampir semua memori eksternal yang banyak dipakai belakangan ini berbentuk disk/piringan sehingga operasi data dilakukan dengan perputaran piringan tersebut </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zh-CN" b="1" smtClean="0">
                <a:latin typeface="Trebuchet MS" pitchFamily="34" charset="0"/>
                <a:ea typeface="SimSun" pitchFamily="2" charset="-122"/>
              </a:rPr>
              <a:t>Pengertian Teknologi Informasi</a:t>
            </a:r>
          </a:p>
        </p:txBody>
      </p:sp>
      <p:sp>
        <p:nvSpPr>
          <p:cNvPr id="12291" name="Rectangle 3"/>
          <p:cNvSpPr>
            <a:spLocks noGrp="1" noChangeArrowheads="1"/>
          </p:cNvSpPr>
          <p:nvPr>
            <p:ph type="body" idx="1"/>
          </p:nvPr>
        </p:nvSpPr>
        <p:spPr/>
        <p:txBody>
          <a:bodyPr/>
          <a:lstStyle/>
          <a:p>
            <a:pPr eaLnBrk="1" hangingPunct="1"/>
            <a:r>
              <a:rPr lang="en-US" i="1" smtClean="0"/>
              <a:t>Suatu pengetahuan yang menunjukkan berbagai macam kemampuan yang digunakan untuk pengolahan, penyimpanan dan penyebaran informasi </a:t>
            </a:r>
          </a:p>
          <a:p>
            <a:pPr eaLnBrk="1" hangingPunct="1">
              <a:buFont typeface="Wingdings" pitchFamily="2" charset="2"/>
              <a:buNone/>
            </a:pPr>
            <a:r>
              <a:rPr lang="en-US" b="1" smtClean="0"/>
              <a:t>Komponen – Komponen TI</a:t>
            </a:r>
            <a:r>
              <a:rPr lang="en-US" smtClean="0"/>
              <a:t> : </a:t>
            </a:r>
            <a:endParaRPr lang="es-ES" smtClean="0"/>
          </a:p>
          <a:p>
            <a:pPr eaLnBrk="1" hangingPunct="1"/>
            <a:r>
              <a:rPr lang="es-ES" b="1" smtClean="0"/>
              <a:t>Komputer</a:t>
            </a:r>
            <a:r>
              <a:rPr lang="es-ES" smtClean="0"/>
              <a:t> : Suatu sistem elektronik yg dapat digunakan menerima, memproses, menyimpan dan menyajikan informasi </a:t>
            </a:r>
            <a:endParaRPr lang="en-US" smtClean="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p:txBody>
          <a:bodyPr/>
          <a:lstStyle/>
          <a:p>
            <a:pPr algn="ctr" eaLnBrk="1" hangingPunct="1"/>
            <a:r>
              <a:rPr lang="en-US" smtClean="0"/>
              <a:t>HARDDISK</a:t>
            </a:r>
          </a:p>
        </p:txBody>
      </p:sp>
      <p:sp>
        <p:nvSpPr>
          <p:cNvPr id="5124" name="Rectangle 3"/>
          <p:cNvSpPr>
            <a:spLocks noGrp="1" noChangeArrowheads="1"/>
          </p:cNvSpPr>
          <p:nvPr>
            <p:ph type="body" sz="half" idx="1"/>
          </p:nvPr>
        </p:nvSpPr>
        <p:spPr>
          <a:xfrm>
            <a:off x="609600" y="1600200"/>
            <a:ext cx="4899025" cy="4419600"/>
          </a:xfrm>
        </p:spPr>
        <p:txBody>
          <a:bodyPr/>
          <a:lstStyle/>
          <a:p>
            <a:pPr eaLnBrk="1" hangingPunct="1">
              <a:lnSpc>
                <a:spcPct val="90000"/>
              </a:lnSpc>
            </a:pPr>
            <a:r>
              <a:rPr lang="en-US" sz="2400" b="1" smtClean="0"/>
              <a:t>HARDDISK</a:t>
            </a:r>
            <a:endParaRPr lang="en-US" sz="2400" smtClean="0"/>
          </a:p>
          <a:p>
            <a:pPr eaLnBrk="1" hangingPunct="1">
              <a:lnSpc>
                <a:spcPct val="90000"/>
              </a:lnSpc>
              <a:buFont typeface="Wingdings" pitchFamily="2" charset="2"/>
              <a:buNone/>
            </a:pPr>
            <a:r>
              <a:rPr lang="en-US" sz="2400" smtClean="0"/>
              <a:t>Media tempat penyimpanan data</a:t>
            </a:r>
          </a:p>
          <a:p>
            <a:pPr eaLnBrk="1" hangingPunct="1">
              <a:lnSpc>
                <a:spcPct val="90000"/>
              </a:lnSpc>
              <a:buFont typeface="Wingdings" pitchFamily="2" charset="2"/>
              <a:buNone/>
            </a:pPr>
            <a:r>
              <a:rPr lang="en-US" sz="2400" smtClean="0"/>
              <a:t>	Ada beberapa komponen pada Hardisk, antara lain :</a:t>
            </a:r>
          </a:p>
          <a:p>
            <a:pPr eaLnBrk="1" hangingPunct="1">
              <a:lnSpc>
                <a:spcPct val="90000"/>
              </a:lnSpc>
              <a:buFont typeface="Wingdings" pitchFamily="2" charset="2"/>
              <a:buNone/>
            </a:pPr>
            <a:endParaRPr lang="en-US" sz="2400" smtClean="0"/>
          </a:p>
          <a:p>
            <a:pPr eaLnBrk="1" hangingPunct="1">
              <a:lnSpc>
                <a:spcPct val="90000"/>
              </a:lnSpc>
              <a:buFont typeface="Wingdings" pitchFamily="2" charset="2"/>
              <a:buNone/>
            </a:pPr>
            <a:r>
              <a:rPr lang="en-US" sz="2400" smtClean="0"/>
              <a:t>Platter / piringan yang berfungsi sebagai penyimpan data, yang mempunyai pola-pola magnet</a:t>
            </a:r>
          </a:p>
          <a:p>
            <a:pPr eaLnBrk="1" hangingPunct="1">
              <a:lnSpc>
                <a:spcPct val="90000"/>
              </a:lnSpc>
              <a:buFont typeface="Wingdings" pitchFamily="2" charset="2"/>
              <a:buNone/>
            </a:pPr>
            <a:endParaRPr lang="en-US" sz="2400" smtClean="0"/>
          </a:p>
          <a:p>
            <a:pPr eaLnBrk="1" hangingPunct="1">
              <a:lnSpc>
                <a:spcPct val="90000"/>
              </a:lnSpc>
              <a:buFont typeface="Wingdings" pitchFamily="2" charset="2"/>
              <a:buNone/>
            </a:pPr>
            <a:r>
              <a:rPr lang="en-US" sz="2400" smtClean="0"/>
              <a:t>Spindle, merupakan poros untuk meletakkan Platter, poros ini </a:t>
            </a:r>
          </a:p>
        </p:txBody>
      </p:sp>
      <p:graphicFrame>
        <p:nvGraphicFramePr>
          <p:cNvPr id="5122" name="Object 4"/>
          <p:cNvGraphicFramePr>
            <a:graphicFrameLocks noChangeAspect="1"/>
          </p:cNvGraphicFramePr>
          <p:nvPr>
            <p:ph sz="half" idx="2"/>
          </p:nvPr>
        </p:nvGraphicFramePr>
        <p:xfrm>
          <a:off x="5724525" y="1484313"/>
          <a:ext cx="2952750" cy="1368425"/>
        </p:xfrm>
        <a:graphic>
          <a:graphicData uri="http://schemas.openxmlformats.org/presentationml/2006/ole">
            <mc:AlternateContent xmlns:mc="http://schemas.openxmlformats.org/markup-compatibility/2006">
              <mc:Choice xmlns:v="urn:schemas-microsoft-com:vml" Requires="v">
                <p:oleObj spid="_x0000_s5126" name="Bitmap Image" r:id="rId4" imgW="1343212" imgH="1019048" progId="Paint.Picture">
                  <p:embed/>
                </p:oleObj>
              </mc:Choice>
              <mc:Fallback>
                <p:oleObj name="Bitmap Image" r:id="rId4" imgW="1343212" imgH="1019048" progId="Paint.Picture">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24525" y="1484313"/>
                        <a:ext cx="2952750" cy="1368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5125"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651500" y="2924175"/>
            <a:ext cx="2881313" cy="324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endParaRPr lang="en-US" smtClean="0"/>
          </a:p>
        </p:txBody>
      </p:sp>
      <p:sp>
        <p:nvSpPr>
          <p:cNvPr id="26627" name="Rectangle 3"/>
          <p:cNvSpPr>
            <a:spLocks noGrp="1" noChangeArrowheads="1"/>
          </p:cNvSpPr>
          <p:nvPr>
            <p:ph type="body" idx="1"/>
          </p:nvPr>
        </p:nvSpPr>
        <p:spPr/>
        <p:txBody>
          <a:bodyPr/>
          <a:lstStyle/>
          <a:p>
            <a:pPr marL="609600" indent="-609600" eaLnBrk="1" hangingPunct="1">
              <a:lnSpc>
                <a:spcPct val="90000"/>
              </a:lnSpc>
              <a:buFont typeface="Wingdings" pitchFamily="2" charset="2"/>
              <a:buNone/>
            </a:pPr>
            <a:r>
              <a:rPr lang="en-US" sz="2400" smtClean="0"/>
              <a:t>	mempunyai sebuah penggerak / motor untuk memutar platt hardisk.</a:t>
            </a:r>
          </a:p>
          <a:p>
            <a:pPr marL="609600" indent="-609600" eaLnBrk="1" hangingPunct="1">
              <a:lnSpc>
                <a:spcPct val="90000"/>
              </a:lnSpc>
            </a:pPr>
            <a:r>
              <a:rPr lang="en-US" sz="2400" smtClean="0"/>
              <a:t>Satuan pengukuran kecepatan adalah RPM (rotation per menit)</a:t>
            </a:r>
          </a:p>
          <a:p>
            <a:pPr marL="609600" indent="-609600" eaLnBrk="1" hangingPunct="1">
              <a:lnSpc>
                <a:spcPct val="90000"/>
              </a:lnSpc>
            </a:pPr>
            <a:r>
              <a:rPr lang="en-US" sz="2400" smtClean="0"/>
              <a:t>Misalnya : 5400, 7200 dan 10000</a:t>
            </a:r>
          </a:p>
          <a:p>
            <a:pPr marL="609600" indent="-609600" eaLnBrk="1" hangingPunct="1">
              <a:lnSpc>
                <a:spcPct val="90000"/>
              </a:lnSpc>
            </a:pPr>
            <a:r>
              <a:rPr lang="en-US" sz="2400" smtClean="0"/>
              <a:t>Head, merupakan piranti untuk membaca data pada permukaan plat dan merakam informasi di dalamnya.</a:t>
            </a:r>
          </a:p>
          <a:p>
            <a:pPr marL="609600" indent="-609600" eaLnBrk="1" hangingPunct="1">
              <a:lnSpc>
                <a:spcPct val="90000"/>
              </a:lnSpc>
            </a:pPr>
            <a:r>
              <a:rPr lang="en-US" sz="2400" smtClean="0"/>
              <a:t>Logic Board, papan pengendali yang mengkomunikasikan setiap pertukaran informasi yang dibutuhkan antara komponen pada hardisk.</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algn="ctr" eaLnBrk="1" hangingPunct="1"/>
            <a:r>
              <a:rPr lang="en-US" b="1" smtClean="0"/>
              <a:t>BUS</a:t>
            </a:r>
          </a:p>
        </p:txBody>
      </p:sp>
      <p:sp>
        <p:nvSpPr>
          <p:cNvPr id="27651" name="Rectangle 3"/>
          <p:cNvSpPr>
            <a:spLocks noGrp="1" noChangeArrowheads="1"/>
          </p:cNvSpPr>
          <p:nvPr>
            <p:ph type="body" idx="1"/>
          </p:nvPr>
        </p:nvSpPr>
        <p:spPr>
          <a:xfrm>
            <a:off x="468313" y="1600200"/>
            <a:ext cx="8066087" cy="4419600"/>
          </a:xfrm>
        </p:spPr>
        <p:txBody>
          <a:bodyPr/>
          <a:lstStyle/>
          <a:p>
            <a:pPr eaLnBrk="1" hangingPunct="1">
              <a:lnSpc>
                <a:spcPct val="80000"/>
              </a:lnSpc>
              <a:buFont typeface="Wingdings" pitchFamily="2" charset="2"/>
              <a:buNone/>
            </a:pPr>
            <a:r>
              <a:rPr lang="en-US" sz="2800" b="1" smtClean="0"/>
              <a:t>6. Data Bus</a:t>
            </a:r>
            <a:endParaRPr lang="en-US" sz="2800" smtClean="0"/>
          </a:p>
          <a:p>
            <a:pPr eaLnBrk="1" hangingPunct="1">
              <a:lnSpc>
                <a:spcPct val="80000"/>
              </a:lnSpc>
              <a:buFont typeface="Wingdings" pitchFamily="2" charset="2"/>
              <a:buNone/>
            </a:pPr>
            <a:r>
              <a:rPr lang="en-US" sz="2800" smtClean="0"/>
              <a:t>	Adalah jalur-jalur perpindahan data antar modul dalam sistem komputer. Karena pada suatu saat tertentu masing-masing saluran hanya dapat membawa 1 bit data, maka jumlah saluran menentukan jumlah bit yang dapat ditransfer pada suatu saat. Lebar data bus ini menentukan kinerja sistem secara keseluruhan. Sifatnya bidirectional, artinya CPU dapat membaca dan menirma data melalui data bus ini. Data bus biasanya terdiri atas 8, 16, 32, atau 64 jalur paralel.</a:t>
            </a:r>
          </a:p>
          <a:p>
            <a:pPr eaLnBrk="1" hangingPunct="1">
              <a:lnSpc>
                <a:spcPct val="80000"/>
              </a:lnSpc>
              <a:buFont typeface="Wingdings" pitchFamily="2" charset="2"/>
              <a:buNone/>
            </a:pPr>
            <a:endParaRPr lang="en-US" sz="2800" b="1" smtClean="0"/>
          </a:p>
          <a:p>
            <a:pPr eaLnBrk="1" hangingPunct="1">
              <a:lnSpc>
                <a:spcPct val="80000"/>
              </a:lnSpc>
              <a:buFont typeface="Wingdings" pitchFamily="2" charset="2"/>
              <a:buNone/>
            </a:pPr>
            <a:endParaRPr lang="en-US" sz="2800" smtClean="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endParaRPr lang="en-US" smtClean="0"/>
          </a:p>
        </p:txBody>
      </p:sp>
      <p:sp>
        <p:nvSpPr>
          <p:cNvPr id="28675"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sz="2400" b="1" smtClean="0"/>
              <a:t>7. Address Bus</a:t>
            </a:r>
            <a:endParaRPr lang="en-US" sz="2400" smtClean="0"/>
          </a:p>
          <a:p>
            <a:pPr eaLnBrk="1" hangingPunct="1">
              <a:lnSpc>
                <a:spcPct val="90000"/>
              </a:lnSpc>
              <a:buFont typeface="Wingdings" pitchFamily="2" charset="2"/>
              <a:buNone/>
            </a:pPr>
            <a:r>
              <a:rPr lang="en-US" sz="2400" smtClean="0"/>
              <a:t>	</a:t>
            </a:r>
            <a:r>
              <a:rPr lang="en-US" sz="2400" b="1" smtClean="0"/>
              <a:t>Digunakan untuk menandakan lokasi sumber ataupun tujuan pada proses transfer data. Pada jalur ini, CPU akan mengirimkan alamat memori yang akan ditulis atau dibaca.Address bus biasanya terdiri atas 16, 20, 24, atau 32 sampai 133 jalur paralel.</a:t>
            </a:r>
          </a:p>
          <a:p>
            <a:pPr eaLnBrk="1" hangingPunct="1">
              <a:lnSpc>
                <a:spcPct val="90000"/>
              </a:lnSpc>
              <a:buFont typeface="Wingdings" pitchFamily="2" charset="2"/>
              <a:buNone/>
            </a:pPr>
            <a:endParaRPr lang="en-US" sz="2400" b="1" smtClean="0"/>
          </a:p>
          <a:p>
            <a:pPr eaLnBrk="1" hangingPunct="1">
              <a:lnSpc>
                <a:spcPct val="90000"/>
              </a:lnSpc>
              <a:buFont typeface="Wingdings" pitchFamily="2" charset="2"/>
              <a:buNone/>
            </a:pPr>
            <a:r>
              <a:rPr lang="en-US" sz="2400" b="1" smtClean="0"/>
              <a:t>8. Control Bus</a:t>
            </a:r>
            <a:endParaRPr lang="en-US" sz="2400" smtClean="0"/>
          </a:p>
          <a:p>
            <a:pPr eaLnBrk="1" hangingPunct="1">
              <a:lnSpc>
                <a:spcPct val="90000"/>
              </a:lnSpc>
              <a:buFont typeface="Wingdings" pitchFamily="2" charset="2"/>
              <a:buNone/>
            </a:pPr>
            <a:r>
              <a:rPr lang="en-US" sz="2400" smtClean="0"/>
              <a:t>	</a:t>
            </a:r>
            <a:r>
              <a:rPr lang="en-US" sz="2400" b="1" smtClean="0"/>
              <a:t>Control Bus digunakan untuk mengontrol penggunaan serta akses ke Data Bus dan Address Bus. Terdiri atas 4 samapai 10 jalur paralel.</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smtClean="0"/>
              <a:t>FILM PERAKITAN HARDWARE</a:t>
            </a:r>
          </a:p>
        </p:txBody>
      </p:sp>
      <p:sp>
        <p:nvSpPr>
          <p:cNvPr id="29699" name="Rectangle 3"/>
          <p:cNvSpPr>
            <a:spLocks noGrp="1" noChangeArrowheads="1"/>
          </p:cNvSpPr>
          <p:nvPr>
            <p:ph type="body" idx="1"/>
          </p:nvPr>
        </p:nvSpPr>
        <p:spPr/>
        <p:txBody>
          <a:bodyPr/>
          <a:lstStyle/>
          <a:p>
            <a:endParaRPr lang="en-US" smtClean="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smtClean="0"/>
              <a:t>Film Robotika 1</a:t>
            </a:r>
          </a:p>
        </p:txBody>
      </p:sp>
      <p:sp>
        <p:nvSpPr>
          <p:cNvPr id="30723" name="Rectangle 3"/>
          <p:cNvSpPr>
            <a:spLocks noGrp="1" noChangeArrowheads="1"/>
          </p:cNvSpPr>
          <p:nvPr>
            <p:ph type="body" idx="1"/>
          </p:nvPr>
        </p:nvSpPr>
        <p:spPr/>
        <p:txBody>
          <a:bodyPr/>
          <a:lstStyle/>
          <a:p>
            <a:pPr algn="ctr">
              <a:buFont typeface="Wingdings" pitchFamily="2" charset="2"/>
              <a:buNone/>
            </a:pPr>
            <a:r>
              <a:rPr lang="en-US" b="1" smtClean="0"/>
              <a:t>FILM MERAKIT KOMPUTER</a:t>
            </a:r>
          </a:p>
        </p:txBody>
      </p:sp>
      <p:pic>
        <p:nvPicPr>
          <p:cNvPr id="57348" name="soccer 11vs11.asf">
            <a:hlinkClick r:id="" action="ppaction://media"/>
          </p:cNvPr>
          <p:cNvPicPr>
            <a:picLocks noRot="1" noChangeAspect="1" noChangeArrowheads="1"/>
          </p:cNvPicPr>
          <p:nvPr>
            <a:videoFile r:link="rId1"/>
          </p:nvPr>
        </p:nvPicPr>
        <p:blipFill>
          <a:blip r:embed="rId4">
            <a:extLst>
              <a:ext uri="{28A0092B-C50C-407E-A947-70E740481C1C}">
                <a14:useLocalDpi xmlns:a14="http://schemas.microsoft.com/office/drawing/2010/main" val="0"/>
              </a:ext>
            </a:extLst>
          </a:blip>
          <a:srcRect/>
          <a:stretch>
            <a:fillRect/>
          </a:stretch>
        </p:blipFill>
        <p:spPr bwMode="auto">
          <a:xfrm>
            <a:off x="0" y="1143000"/>
            <a:ext cx="91440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restart="whenNotActive" fill="hold" evtFilter="cancelBubble" nodeType="interactiveSeq">
                <p:stCondLst>
                  <p:cond evt="onClick" delay="0">
                    <p:tgtEl>
                      <p:spTgt spid="57348"/>
                    </p:tgtEl>
                  </p:cond>
                </p:stCondLst>
                <p:endSync evt="end" delay="0">
                  <p:rtn val="all"/>
                </p:endSync>
                <p:childTnLst>
                  <p:par>
                    <p:cTn id="3" fill="hold" nodeType="clickPar">
                      <p:stCondLst>
                        <p:cond delay="0"/>
                      </p:stCondLst>
                      <p:childTnLst>
                        <p:par>
                          <p:cTn id="4" fill="hold" nodeType="withGroup">
                            <p:stCondLst>
                              <p:cond delay="0"/>
                            </p:stCondLst>
                            <p:childTnLst>
                              <p:par>
                                <p:cTn id="5" presetID="2" presetClass="mediacall" presetSubtype="0" fill="hold" nodeType="clickEffect">
                                  <p:stCondLst>
                                    <p:cond delay="0"/>
                                  </p:stCondLst>
                                  <p:childTnLst>
                                    <p:cmd type="call" cmd="togglePause">
                                      <p:cBhvr>
                                        <p:cTn id="6" dur="1" fill="hold"/>
                                        <p:tgtEl>
                                          <p:spTgt spid="57348"/>
                                        </p:tgtEl>
                                      </p:cBhvr>
                                    </p:cmd>
                                  </p:childTnLst>
                                </p:cTn>
                              </p:par>
                            </p:childTnLst>
                          </p:cTn>
                        </p:par>
                      </p:childTnLst>
                    </p:cTn>
                  </p:par>
                </p:childTnLst>
              </p:cTn>
              <p:nextCondLst>
                <p:cond evt="onClick" delay="0">
                  <p:tgtEl>
                    <p:spTgt spid="57348"/>
                  </p:tgtEl>
                </p:cond>
              </p:nextCondLst>
            </p:seq>
            <p:video>
              <p:cMediaNode>
                <p:cTn id="7" fill="hold" display="0">
                  <p:stCondLst>
                    <p:cond delay="indefinite"/>
                  </p:stCondLst>
                  <p:endCondLst>
                    <p:cond evt="onNext" delay="0">
                      <p:tgtEl>
                        <p:sldTgt/>
                      </p:tgtEl>
                    </p:cond>
                    <p:cond evt="onPrev" delay="0">
                      <p:tgtEl>
                        <p:sldTgt/>
                      </p:tgtEl>
                    </p:cond>
                  </p:endCondLst>
                </p:cTn>
                <p:tgtEl>
                  <p:spTgt spid="57348"/>
                </p:tgtEl>
              </p:cMediaNode>
            </p:video>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5"/>
          <p:cNvSpPr>
            <a:spLocks noGrp="1" noChangeArrowheads="1"/>
          </p:cNvSpPr>
          <p:nvPr>
            <p:ph type="title"/>
          </p:nvPr>
        </p:nvSpPr>
        <p:spPr/>
        <p:txBody>
          <a:bodyPr/>
          <a:lstStyle/>
          <a:p>
            <a:r>
              <a:rPr lang="en-US" smtClean="0"/>
              <a:t>Film Robotika 2</a:t>
            </a:r>
          </a:p>
        </p:txBody>
      </p:sp>
      <p:pic>
        <p:nvPicPr>
          <p:cNvPr id="58372" name="RoboCup_GO07_Humanoid_League.wmv">
            <a:hlinkClick r:id="" action="ppaction://media"/>
          </p:cNvPr>
          <p:cNvPicPr>
            <a:picLocks noRot="1" noChangeAspect="1" noChangeArrowheads="1"/>
          </p:cNvPicPr>
          <p:nvPr>
            <p:ph idx="1"/>
            <a:videoFile r:link="rId1"/>
          </p:nvPr>
        </p:nvPicPr>
        <p:blipFill>
          <a:blip r:embed="rId4">
            <a:extLst>
              <a:ext uri="{28A0092B-C50C-407E-A947-70E740481C1C}">
                <a14:useLocalDpi xmlns:a14="http://schemas.microsoft.com/office/drawing/2010/main" val="0"/>
              </a:ext>
            </a:extLst>
          </a:blip>
          <a:srcRect/>
          <a:stretch>
            <a:fillRect/>
          </a:stretch>
        </p:blipFill>
        <p:spPr>
          <a:xfrm>
            <a:off x="0" y="1268413"/>
            <a:ext cx="9144000" cy="5661025"/>
          </a:xfrm>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263800" fill="hold"/>
                                        <p:tgtEl>
                                          <p:spTgt spid="5837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58372"/>
                </p:tgtEl>
              </p:cMediaNode>
            </p:video>
            <p:seq concurrent="1" nextAc="seek">
              <p:cTn id="8" restart="whenNotActive" fill="hold" evtFilter="cancelBubble" nodeType="interactiveSeq">
                <p:stCondLst>
                  <p:cond evt="onClick" delay="0">
                    <p:tgtEl>
                      <p:spTgt spid="58372"/>
                    </p:tgtEl>
                  </p:cond>
                </p:stCondLst>
                <p:endSync evt="end" delay="0">
                  <p:rtn val="all"/>
                </p:endSync>
                <p:childTnLst>
                  <p:par>
                    <p:cTn id="9" fill="hold" nodeType="clickPar">
                      <p:stCondLst>
                        <p:cond delay="0"/>
                      </p:stCondLst>
                      <p:childTnLst>
                        <p:par>
                          <p:cTn id="10" fill="hold" nodeType="withGroup">
                            <p:stCondLst>
                              <p:cond delay="0"/>
                            </p:stCondLst>
                            <p:childTnLst>
                              <p:par>
                                <p:cTn id="11" presetID="2" presetClass="mediacall" presetSubtype="0" fill="hold" nodeType="clickEffect">
                                  <p:stCondLst>
                                    <p:cond delay="0"/>
                                  </p:stCondLst>
                                  <p:childTnLst>
                                    <p:cmd type="call" cmd="togglePause">
                                      <p:cBhvr>
                                        <p:cTn id="12" dur="1" fill="hold"/>
                                        <p:tgtEl>
                                          <p:spTgt spid="58372"/>
                                        </p:tgtEl>
                                      </p:cBhvr>
                                    </p:cmd>
                                  </p:childTnLst>
                                </p:cTn>
                              </p:par>
                            </p:childTnLst>
                          </p:cTn>
                        </p:par>
                      </p:childTnLst>
                    </p:cTn>
                  </p:par>
                </p:childTnLst>
              </p:cTn>
              <p:nextCondLst>
                <p:cond evt="onClick" delay="0">
                  <p:tgtEl>
                    <p:spTgt spid="58372"/>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algn="ctr" eaLnBrk="1" hangingPunct="1"/>
            <a:r>
              <a:rPr lang="en-US" smtClean="0"/>
              <a:t>SOFTWARE</a:t>
            </a:r>
          </a:p>
        </p:txBody>
      </p:sp>
      <p:sp>
        <p:nvSpPr>
          <p:cNvPr id="32771" name="Rectangle 3"/>
          <p:cNvSpPr>
            <a:spLocks noGrp="1" noChangeArrowheads="1"/>
          </p:cNvSpPr>
          <p:nvPr>
            <p:ph type="body" idx="1"/>
          </p:nvPr>
        </p:nvSpPr>
        <p:spPr/>
        <p:txBody>
          <a:bodyPr/>
          <a:lstStyle/>
          <a:p>
            <a:pPr eaLnBrk="1" hangingPunct="1"/>
            <a:r>
              <a:rPr lang="sv-SE" smtClean="0"/>
              <a:t>Komputer merupakan mesin yang memproses fakta atau data menjadi informasi. Komputer di gunakan orang untuk meningkatkan hasil kerja dan memecahkan berbagai masalah. Yang menjadi pemroses data atau pemecah masalah itu adalah perangkat lunak.</a:t>
            </a:r>
            <a:endParaRPr lang="en-US" smtClean="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smtClean="0"/>
              <a:t>PERKEMBANGAN SOFTWARE</a:t>
            </a:r>
          </a:p>
        </p:txBody>
      </p:sp>
      <p:sp>
        <p:nvSpPr>
          <p:cNvPr id="33795" name="Rectangle 3"/>
          <p:cNvSpPr>
            <a:spLocks noGrp="1" noChangeArrowheads="1"/>
          </p:cNvSpPr>
          <p:nvPr>
            <p:ph type="body" idx="1"/>
          </p:nvPr>
        </p:nvSpPr>
        <p:spPr/>
        <p:txBody>
          <a:bodyPr/>
          <a:lstStyle/>
          <a:p>
            <a:pPr eaLnBrk="1" hangingPunct="1">
              <a:lnSpc>
                <a:spcPct val="90000"/>
              </a:lnSpc>
              <a:buFont typeface="Wingdings" pitchFamily="2" charset="2"/>
              <a:buNone/>
            </a:pPr>
            <a:r>
              <a:rPr lang="sv-SE" sz="2800" smtClean="0"/>
              <a:t>Dari perkembangan perangkat lunak, kita bisa membayangkan bagaimana perkembangan interaksi manusia dengan perangkat lunak.</a:t>
            </a:r>
          </a:p>
          <a:p>
            <a:pPr eaLnBrk="1" hangingPunct="1">
              <a:lnSpc>
                <a:spcPct val="90000"/>
              </a:lnSpc>
              <a:buFont typeface="Wingdings" pitchFamily="2" charset="2"/>
              <a:buNone/>
            </a:pPr>
            <a:r>
              <a:rPr lang="sv-SE" sz="2800" smtClean="0"/>
              <a:t>Bentuk paling primitif dari perangkat lunak, menggunakan aljabar Boolean, yang di representasikan sebagai binary digit (bit), yaitu 1 (benar / on) atau 0 (salah / off), cari ini sudah pasti sangat menyulitkan, sehingga orang mulai mengelompokkan bit tersebut menjadi nible (4 bit), byte (8 bit), word (2 byte), double word (32 bit).</a:t>
            </a:r>
            <a:endParaRPr lang="en-US" sz="2800" smtClean="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p:txBody>
          <a:bodyPr/>
          <a:lstStyle/>
          <a:p>
            <a:pPr algn="ctr" eaLnBrk="1" hangingPunct="1"/>
            <a:r>
              <a:rPr lang="en-US" smtClean="0"/>
              <a:t>SIKLUS PERANGKAT LUNAK</a:t>
            </a:r>
          </a:p>
        </p:txBody>
      </p:sp>
      <p:sp>
        <p:nvSpPr>
          <p:cNvPr id="6148" name="Rectangle 3"/>
          <p:cNvSpPr>
            <a:spLocks noGrp="1" noChangeArrowheads="1"/>
          </p:cNvSpPr>
          <p:nvPr>
            <p:ph type="body" idx="1"/>
          </p:nvPr>
        </p:nvSpPr>
        <p:spPr/>
        <p:txBody>
          <a:bodyPr/>
          <a:lstStyle/>
          <a:p>
            <a:pPr eaLnBrk="1" hangingPunct="1"/>
            <a:endParaRPr lang="en-US" smtClean="0"/>
          </a:p>
        </p:txBody>
      </p:sp>
      <p:sp>
        <p:nvSpPr>
          <p:cNvPr id="6149"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graphicFrame>
        <p:nvGraphicFramePr>
          <p:cNvPr id="6146" name="Object 4"/>
          <p:cNvGraphicFramePr>
            <a:graphicFrameLocks noChangeAspect="1"/>
          </p:cNvGraphicFramePr>
          <p:nvPr/>
        </p:nvGraphicFramePr>
        <p:xfrm>
          <a:off x="0" y="1412875"/>
          <a:ext cx="8748713" cy="5040313"/>
        </p:xfrm>
        <a:graphic>
          <a:graphicData uri="http://schemas.openxmlformats.org/presentationml/2006/ole">
            <mc:AlternateContent xmlns:mc="http://schemas.openxmlformats.org/markup-compatibility/2006">
              <mc:Choice xmlns:v="urn:schemas-microsoft-com:vml" Requires="v">
                <p:oleObj spid="_x0000_s6150" name="Bitmap Image" r:id="rId4" imgW="3304762" imgH="1857143" progId="Paint.Picture">
                  <p:embed/>
                </p:oleObj>
              </mc:Choice>
              <mc:Fallback>
                <p:oleObj name="Bitmap Image" r:id="rId4" imgW="3304762" imgH="1857143" progId="Paint.Picture">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1412875"/>
                        <a:ext cx="8748713" cy="50403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endParaRPr lang="en-US" altLang="zh-CN" smtClean="0">
              <a:latin typeface="Trebuchet MS" pitchFamily="34" charset="0"/>
              <a:ea typeface="SimSun" pitchFamily="2" charset="-122"/>
            </a:endParaRPr>
          </a:p>
        </p:txBody>
      </p:sp>
      <p:sp>
        <p:nvSpPr>
          <p:cNvPr id="13315" name="Rectangle 3"/>
          <p:cNvSpPr>
            <a:spLocks noGrp="1" noChangeArrowheads="1"/>
          </p:cNvSpPr>
          <p:nvPr>
            <p:ph type="body" idx="1"/>
          </p:nvPr>
        </p:nvSpPr>
        <p:spPr>
          <a:xfrm>
            <a:off x="609600" y="1600200"/>
            <a:ext cx="8139113" cy="4637088"/>
          </a:xfrm>
        </p:spPr>
        <p:txBody>
          <a:bodyPr/>
          <a:lstStyle/>
          <a:p>
            <a:pPr eaLnBrk="1" hangingPunct="1">
              <a:lnSpc>
                <a:spcPct val="80000"/>
              </a:lnSpc>
            </a:pPr>
            <a:endParaRPr lang="es-ES" sz="2400" b="1" i="1" smtClean="0"/>
          </a:p>
          <a:p>
            <a:pPr eaLnBrk="1" hangingPunct="1">
              <a:lnSpc>
                <a:spcPct val="80000"/>
              </a:lnSpc>
            </a:pPr>
            <a:r>
              <a:rPr lang="es-ES" b="1" i="1" smtClean="0"/>
              <a:t>Jaringan Komunikasi :</a:t>
            </a:r>
          </a:p>
          <a:p>
            <a:pPr eaLnBrk="1" hangingPunct="1">
              <a:lnSpc>
                <a:spcPct val="80000"/>
              </a:lnSpc>
              <a:buFont typeface="Wingdings" pitchFamily="2" charset="2"/>
              <a:buNone/>
            </a:pPr>
            <a:r>
              <a:rPr lang="en-US" smtClean="0"/>
              <a:t>	Interkoneksi dari berbagai lokasi melalui suatu media yang dapat mengirim dan menerima data dan informasi</a:t>
            </a:r>
          </a:p>
          <a:p>
            <a:pPr eaLnBrk="1" hangingPunct="1">
              <a:lnSpc>
                <a:spcPct val="80000"/>
              </a:lnSpc>
              <a:buFont typeface="Wingdings" pitchFamily="2" charset="2"/>
              <a:buNone/>
            </a:pPr>
            <a:endParaRPr lang="en-US" smtClean="0"/>
          </a:p>
          <a:p>
            <a:pPr eaLnBrk="1" hangingPunct="1">
              <a:lnSpc>
                <a:spcPct val="80000"/>
              </a:lnSpc>
            </a:pPr>
            <a:r>
              <a:rPr lang="en-US" b="1" i="1" smtClean="0"/>
              <a:t>Consumer Electronik :</a:t>
            </a:r>
          </a:p>
          <a:p>
            <a:pPr eaLnBrk="1" hangingPunct="1">
              <a:lnSpc>
                <a:spcPct val="80000"/>
              </a:lnSpc>
              <a:buFont typeface="Wingdings" pitchFamily="2" charset="2"/>
              <a:buNone/>
            </a:pPr>
            <a:r>
              <a:rPr lang="en-US" smtClean="0"/>
              <a:t>	Peralatan elektronik yang dapat digunakan untuk memenuhi kebutuhan dan keinginan manusia: TV, HP, Radio dll</a:t>
            </a:r>
          </a:p>
          <a:p>
            <a:pPr eaLnBrk="1" hangingPunct="1">
              <a:lnSpc>
                <a:spcPct val="80000"/>
              </a:lnSpc>
              <a:buFont typeface="Wingdings" pitchFamily="2" charset="2"/>
              <a:buNone/>
            </a:pPr>
            <a:endParaRPr lang="en-US" smtClean="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smtClean="0"/>
              <a:t>EVOLUSI SOFTWARE</a:t>
            </a:r>
          </a:p>
        </p:txBody>
      </p:sp>
      <p:sp>
        <p:nvSpPr>
          <p:cNvPr id="34819" name="Rectangle 3"/>
          <p:cNvSpPr>
            <a:spLocks noGrp="1" noChangeArrowheads="1"/>
          </p:cNvSpPr>
          <p:nvPr>
            <p:ph type="body" idx="1"/>
          </p:nvPr>
        </p:nvSpPr>
        <p:spPr>
          <a:xfrm>
            <a:off x="323850" y="1600200"/>
            <a:ext cx="8351838" cy="4419600"/>
          </a:xfrm>
        </p:spPr>
        <p:txBody>
          <a:bodyPr/>
          <a:lstStyle/>
          <a:p>
            <a:pPr algn="just" eaLnBrk="1" hangingPunct="1">
              <a:lnSpc>
                <a:spcPct val="90000"/>
              </a:lnSpc>
            </a:pPr>
            <a:r>
              <a:rPr lang="sv-SE" b="1" smtClean="0"/>
              <a:t>Era Pioner</a:t>
            </a:r>
            <a:endParaRPr lang="en-US" b="1" smtClean="0"/>
          </a:p>
          <a:p>
            <a:pPr eaLnBrk="1" hangingPunct="1">
              <a:lnSpc>
                <a:spcPct val="90000"/>
              </a:lnSpc>
              <a:buFont typeface="Wingdings" pitchFamily="2" charset="2"/>
              <a:buNone/>
            </a:pPr>
            <a:r>
              <a:rPr lang="sv-SE" smtClean="0"/>
              <a:t>	Pada era ini, perangkat lunak merupakan satu kesatuan dengan perangkat kerasnya. Penggunaan komputer dilakukan secara langsung dan hasil yang selesai di kerjakan komputer berupa </a:t>
            </a:r>
            <a:r>
              <a:rPr lang="sv-SE" i="1" smtClean="0"/>
              <a:t>print out</a:t>
            </a:r>
            <a:r>
              <a:rPr lang="sv-SE" smtClean="0"/>
              <a:t>. Proses yang di lakukan di dalam komputer berupa baris instruksi yang secara berurutan di proses.</a:t>
            </a:r>
            <a:endParaRPr lang="en-US" smtClean="0"/>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p:txBody>
          <a:bodyPr/>
          <a:lstStyle/>
          <a:p>
            <a:pPr algn="ctr" eaLnBrk="1" hangingPunct="1"/>
            <a:r>
              <a:rPr lang="en-US" smtClean="0"/>
              <a:t>Gambar Komputer ENIAC</a:t>
            </a:r>
          </a:p>
        </p:txBody>
      </p:sp>
      <p:sp>
        <p:nvSpPr>
          <p:cNvPr id="7172" name="Rectangle 3"/>
          <p:cNvSpPr>
            <a:spLocks noGrp="1" noChangeArrowheads="1"/>
          </p:cNvSpPr>
          <p:nvPr>
            <p:ph type="body" idx="1"/>
          </p:nvPr>
        </p:nvSpPr>
        <p:spPr/>
        <p:txBody>
          <a:bodyPr/>
          <a:lstStyle/>
          <a:p>
            <a:pPr eaLnBrk="1" hangingPunct="1"/>
            <a:endParaRPr lang="en-US" smtClean="0"/>
          </a:p>
        </p:txBody>
      </p:sp>
      <p:sp>
        <p:nvSpPr>
          <p:cNvPr id="7173"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graphicFrame>
        <p:nvGraphicFramePr>
          <p:cNvPr id="7170" name="Object 4"/>
          <p:cNvGraphicFramePr>
            <a:graphicFrameLocks noChangeAspect="1"/>
          </p:cNvGraphicFramePr>
          <p:nvPr/>
        </p:nvGraphicFramePr>
        <p:xfrm>
          <a:off x="539750" y="1557338"/>
          <a:ext cx="8135938" cy="4608512"/>
        </p:xfrm>
        <a:graphic>
          <a:graphicData uri="http://schemas.openxmlformats.org/presentationml/2006/ole">
            <mc:AlternateContent xmlns:mc="http://schemas.openxmlformats.org/markup-compatibility/2006">
              <mc:Choice xmlns:v="urn:schemas-microsoft-com:vml" Requires="v">
                <p:oleObj spid="_x0000_s7174" name="Bitmap Image" r:id="rId4" imgW="2095793" imgH="1867161" progId="Paint.Picture">
                  <p:embed/>
                </p:oleObj>
              </mc:Choice>
              <mc:Fallback>
                <p:oleObj name="Bitmap Image" r:id="rId4" imgW="2095793" imgH="1867161" progId="Paint.Picture">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9750" y="1557338"/>
                        <a:ext cx="8135938" cy="46085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endParaRPr lang="en-US" smtClean="0"/>
          </a:p>
        </p:txBody>
      </p:sp>
      <p:sp>
        <p:nvSpPr>
          <p:cNvPr id="35843" name="Rectangle 3"/>
          <p:cNvSpPr>
            <a:spLocks noGrp="1" noChangeArrowheads="1"/>
          </p:cNvSpPr>
          <p:nvPr>
            <p:ph type="body" idx="1"/>
          </p:nvPr>
        </p:nvSpPr>
        <p:spPr/>
        <p:txBody>
          <a:bodyPr/>
          <a:lstStyle/>
          <a:p>
            <a:pPr eaLnBrk="1" hangingPunct="1">
              <a:lnSpc>
                <a:spcPct val="80000"/>
              </a:lnSpc>
            </a:pPr>
            <a:r>
              <a:rPr lang="en-US" sz="2800" b="1" smtClean="0"/>
              <a:t>Era Stabil</a:t>
            </a:r>
            <a:endParaRPr lang="en-US" sz="2800" smtClean="0"/>
          </a:p>
          <a:p>
            <a:pPr eaLnBrk="1" hangingPunct="1">
              <a:lnSpc>
                <a:spcPct val="80000"/>
              </a:lnSpc>
            </a:pPr>
            <a:r>
              <a:rPr lang="en-US" sz="2800" smtClean="0"/>
              <a:t>Pada era stabil penggunaan komputer sudah banyak di gunakan, tidak hanya oleh kalangan peneliti dan akademi saja, tetapi juga oleh kalangan industri / perusahaan. </a:t>
            </a:r>
            <a:r>
              <a:rPr lang="sv-SE" sz="2800" smtClean="0"/>
              <a:t>Perusahaan perangkat lunak bermunculan, dan sebuah perangkat lunak dapat menjalankan beberapa fungsi, dari ini perangkat lunak mulai bergeser menjadi sebuah produk</a:t>
            </a:r>
            <a:r>
              <a:rPr lang="en-US" sz="2800" smtClean="0"/>
              <a:t> </a:t>
            </a:r>
          </a:p>
          <a:p>
            <a:pPr eaLnBrk="1" hangingPunct="1">
              <a:lnSpc>
                <a:spcPct val="80000"/>
              </a:lnSpc>
            </a:pPr>
            <a:r>
              <a:rPr lang="sv-SE" sz="2800" smtClean="0"/>
              <a:t>Pada era ini mulai di kenal sistem basis data, yang memisahkan antara program (pemroses) dengan data (yang di proses).</a:t>
            </a:r>
            <a:r>
              <a:rPr lang="en-US" sz="2800" smtClean="0"/>
              <a:t> </a:t>
            </a: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endParaRPr lang="en-US" smtClean="0"/>
          </a:p>
        </p:txBody>
      </p:sp>
      <p:sp>
        <p:nvSpPr>
          <p:cNvPr id="36867" name="Rectangle 3"/>
          <p:cNvSpPr>
            <a:spLocks noGrp="1" noChangeArrowheads="1"/>
          </p:cNvSpPr>
          <p:nvPr>
            <p:ph type="body" idx="1"/>
          </p:nvPr>
        </p:nvSpPr>
        <p:spPr/>
        <p:txBody>
          <a:bodyPr/>
          <a:lstStyle/>
          <a:p>
            <a:pPr eaLnBrk="1" hangingPunct="1">
              <a:lnSpc>
                <a:spcPct val="90000"/>
              </a:lnSpc>
            </a:pPr>
            <a:r>
              <a:rPr lang="sv-SE" sz="2800" smtClean="0"/>
              <a:t>Sejalan dengan semakin luasnya PC dan jaringan komputer di era ini, perangkat lunak juga berkembang untuk memenuhi kebutuhan perorangan. Perangkat lunak dapat di bedakan menjadi perangkat lunak sistem yang bertugas menangani internal dan perangkat lunak aplikasi yang di gunakan secara langsung oleh penggunannya untuk keperluan tertentu. Automatisasi yang ada di dalam perangkat lunak mengarah ke suatu jenis </a:t>
            </a:r>
            <a:r>
              <a:rPr lang="sv-SE" sz="2800" b="1" smtClean="0"/>
              <a:t>kecerdasan buatan</a:t>
            </a:r>
            <a:r>
              <a:rPr lang="sv-SE" sz="2800" smtClean="0"/>
              <a:t>.</a:t>
            </a:r>
            <a:endParaRPr lang="en-US" sz="2800" smtClean="0"/>
          </a:p>
        </p:txBody>
      </p:sp>
      <p:sp>
        <p:nvSpPr>
          <p:cNvPr id="36868"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smtClean="0"/>
              <a:t>ERA MODERN</a:t>
            </a:r>
          </a:p>
        </p:txBody>
      </p:sp>
      <p:sp>
        <p:nvSpPr>
          <p:cNvPr id="37891" name="Rectangle 3"/>
          <p:cNvSpPr>
            <a:spLocks noGrp="1" noChangeArrowheads="1"/>
          </p:cNvSpPr>
          <p:nvPr>
            <p:ph type="body" idx="1"/>
          </p:nvPr>
        </p:nvSpPr>
        <p:spPr/>
        <p:txBody>
          <a:bodyPr/>
          <a:lstStyle/>
          <a:p>
            <a:pPr eaLnBrk="1" hangingPunct="1">
              <a:lnSpc>
                <a:spcPct val="90000"/>
              </a:lnSpc>
            </a:pPr>
            <a:r>
              <a:rPr lang="sv-SE" b="1" smtClean="0"/>
              <a:t>Era Modern</a:t>
            </a:r>
            <a:r>
              <a:rPr lang="sv-SE" sz="2400" b="1" smtClean="0"/>
              <a:t>, Pada era ini sebuah komputer genggampun telah di lengkapi dengan perangkat lunak yang dapat di sinkronkan dengan PC. Tidak hanya komputer, bahkan peralatan seperti telepon, TV, hingga ke mesin cuci, AC dan microwave, telah di tanamkan perangkat lunak untuk mengatur operasi peralatan itu. Dan yang hebatnya lagi adalah setiap peralatan itu akan mengarah pada suatu saat kelak akan dapat saling terhubung. Pembuatan sebuah perangkat lunak bukan lagi pekerjaan segelentir orang, tetapi telah menjadi pekerjaan banyak orang,</a:t>
            </a:r>
            <a:r>
              <a:rPr lang="en-US" sz="2400" b="1" smtClean="0"/>
              <a:t> </a:t>
            </a: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sz="3600" smtClean="0"/>
              <a:t>KLASIFIKASI PERANGKAT LUNAK</a:t>
            </a:r>
          </a:p>
        </p:txBody>
      </p:sp>
      <p:sp>
        <p:nvSpPr>
          <p:cNvPr id="38915" name="Rectangle 3"/>
          <p:cNvSpPr>
            <a:spLocks noGrp="1" noChangeArrowheads="1"/>
          </p:cNvSpPr>
          <p:nvPr>
            <p:ph type="body" idx="1"/>
          </p:nvPr>
        </p:nvSpPr>
        <p:spPr/>
        <p:txBody>
          <a:bodyPr/>
          <a:lstStyle/>
          <a:p>
            <a:pPr marL="457200" indent="-457200" eaLnBrk="1" hangingPunct="1">
              <a:lnSpc>
                <a:spcPct val="80000"/>
              </a:lnSpc>
              <a:buFont typeface="Wingdings" pitchFamily="2" charset="2"/>
              <a:buAutoNum type="arabicPeriod"/>
            </a:pPr>
            <a:r>
              <a:rPr lang="sv-SE" sz="2400" b="1" i="1" smtClean="0"/>
              <a:t>Bahasa pemrograman </a:t>
            </a:r>
            <a:r>
              <a:rPr lang="sv-SE" sz="2400" b="1" smtClean="0"/>
              <a:t>: merupakan perangkat lunak yang bertugas mengkonversikan arsitektur dan algoritma yang di rancang manusia ke dalam format yang dapat di jalankan komputer, </a:t>
            </a:r>
          </a:p>
          <a:p>
            <a:pPr marL="457200" indent="-457200" eaLnBrk="1" hangingPunct="1">
              <a:lnSpc>
                <a:spcPct val="80000"/>
              </a:lnSpc>
              <a:buFont typeface="Wingdings" pitchFamily="2" charset="2"/>
              <a:buAutoNum type="arabicPeriod"/>
            </a:pPr>
            <a:endParaRPr lang="sv-SE" sz="2400" b="1" smtClean="0"/>
          </a:p>
          <a:p>
            <a:pPr marL="457200" indent="-457200" eaLnBrk="1" hangingPunct="1">
              <a:lnSpc>
                <a:spcPct val="80000"/>
              </a:lnSpc>
              <a:buFont typeface="Wingdings" pitchFamily="2" charset="2"/>
              <a:buNone/>
            </a:pPr>
            <a:r>
              <a:rPr lang="sv-SE" sz="2400" b="1" smtClean="0"/>
              <a:t>Di katagorikan menjadi 3 antara lain :</a:t>
            </a:r>
          </a:p>
          <a:p>
            <a:pPr marL="457200" indent="-457200" eaLnBrk="1" hangingPunct="1">
              <a:lnSpc>
                <a:spcPct val="80000"/>
              </a:lnSpc>
              <a:buFont typeface="Wingdings" pitchFamily="2" charset="2"/>
              <a:buNone/>
            </a:pPr>
            <a:r>
              <a:rPr lang="sv-SE" sz="2400" b="1" smtClean="0"/>
              <a:t>a. Bahasa Pemrograman berbasis Text misalnya :  BASIC, COBOL, Pascal, C++, FORTRAN dll</a:t>
            </a:r>
          </a:p>
          <a:p>
            <a:pPr marL="457200" indent="-457200" eaLnBrk="1" hangingPunct="1">
              <a:lnSpc>
                <a:spcPct val="80000"/>
              </a:lnSpc>
              <a:buFont typeface="Wingdings" pitchFamily="2" charset="2"/>
              <a:buNone/>
            </a:pPr>
            <a:r>
              <a:rPr lang="sv-SE" sz="2400" b="1" smtClean="0"/>
              <a:t>b. Bahasa Pemrograman yang berbasis Visual, misalnya : Visual Basic, Visual Foxpro, Borland Delphi dll</a:t>
            </a:r>
          </a:p>
          <a:p>
            <a:pPr marL="457200" indent="-457200" eaLnBrk="1" hangingPunct="1">
              <a:lnSpc>
                <a:spcPct val="80000"/>
              </a:lnSpc>
              <a:buFont typeface="Wingdings" pitchFamily="2" charset="2"/>
              <a:buNone/>
            </a:pPr>
            <a:r>
              <a:rPr lang="sv-SE" sz="2400" b="1" smtClean="0"/>
              <a:t>c. Bahasa Pemrograman yang berbasis Web, Misalnya : PHP, ASP, JAVA dll</a:t>
            </a:r>
            <a:endParaRPr lang="en-US" sz="2400" b="1" smtClean="0"/>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smtClean="0"/>
              <a:t>CONTOH KASUS SOFTWARE</a:t>
            </a:r>
          </a:p>
        </p:txBody>
      </p:sp>
      <p:sp>
        <p:nvSpPr>
          <p:cNvPr id="39939" name="Rectangle 3"/>
          <p:cNvSpPr>
            <a:spLocks noGrp="1" noChangeArrowheads="1"/>
          </p:cNvSpPr>
          <p:nvPr>
            <p:ph type="body" idx="1"/>
          </p:nvPr>
        </p:nvSpPr>
        <p:spPr/>
        <p:txBody>
          <a:bodyPr/>
          <a:lstStyle/>
          <a:p>
            <a:r>
              <a:rPr lang="en-US" smtClean="0"/>
              <a:t>Sistem Informasi Manajemen</a:t>
            </a:r>
          </a:p>
          <a:p>
            <a:r>
              <a:rPr lang="en-US" smtClean="0"/>
              <a:t>Sistem Pakar</a:t>
            </a:r>
          </a:p>
          <a:p>
            <a:r>
              <a:rPr lang="en-US" smtClean="0"/>
              <a:t>Pengolahan Citra Digital</a:t>
            </a:r>
          </a:p>
          <a:p>
            <a:r>
              <a:rPr lang="en-US" smtClean="0"/>
              <a:t>Sistem Informasi Geografi</a:t>
            </a: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endParaRPr lang="en-US" smtClean="0"/>
          </a:p>
        </p:txBody>
      </p:sp>
      <p:sp>
        <p:nvSpPr>
          <p:cNvPr id="40963" name="Rectangle 3"/>
          <p:cNvSpPr>
            <a:spLocks noGrp="1" noChangeArrowheads="1"/>
          </p:cNvSpPr>
          <p:nvPr>
            <p:ph type="body" idx="1"/>
          </p:nvPr>
        </p:nvSpPr>
        <p:spPr/>
        <p:txBody>
          <a:bodyPr/>
          <a:lstStyle/>
          <a:p>
            <a:pPr eaLnBrk="1" hangingPunct="1">
              <a:buFont typeface="Wingdings" pitchFamily="2" charset="2"/>
              <a:buNone/>
            </a:pPr>
            <a:r>
              <a:rPr lang="sv-SE" sz="2800" smtClean="0"/>
              <a:t>2. </a:t>
            </a:r>
            <a:r>
              <a:rPr lang="sv-SE" sz="2800" b="1" i="1" smtClean="0"/>
              <a:t>Sistem Operasi</a:t>
            </a:r>
            <a:r>
              <a:rPr lang="sv-SE" sz="2800" i="1" smtClean="0"/>
              <a:t> </a:t>
            </a:r>
            <a:r>
              <a:rPr lang="sv-SE" sz="2800" smtClean="0"/>
              <a:t>: Merupakan software yang paling penting / pokok kerena meruapakan penghubung antara user dengan aplikasi program dan user dengan hardware, saat komputer pertama kali di hidupkan, sistem operasilah yang pertama kali di jalankan, sistem operasi yang mengatur seluruh proses</a:t>
            </a:r>
            <a:r>
              <a:rPr lang="en-US" sz="2800" smtClean="0"/>
              <a:t> perangkat lunak pada sistem komputer</a:t>
            </a: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endParaRPr lang="en-US" smtClean="0"/>
          </a:p>
        </p:txBody>
      </p:sp>
      <p:sp>
        <p:nvSpPr>
          <p:cNvPr id="41987" name="Rectangle 3"/>
          <p:cNvSpPr>
            <a:spLocks noGrp="1" noChangeArrowheads="1"/>
          </p:cNvSpPr>
          <p:nvPr>
            <p:ph type="body" idx="1"/>
          </p:nvPr>
        </p:nvSpPr>
        <p:spPr/>
        <p:txBody>
          <a:bodyPr/>
          <a:lstStyle/>
          <a:p>
            <a:pPr eaLnBrk="1" hangingPunct="1">
              <a:lnSpc>
                <a:spcPct val="90000"/>
              </a:lnSpc>
              <a:buFont typeface="Wingdings" pitchFamily="2" charset="2"/>
              <a:buNone/>
            </a:pPr>
            <a:r>
              <a:rPr lang="sv-SE" sz="2800" smtClean="0"/>
              <a:t>Ada 3 katagori pada sistem operasi antara lain :</a:t>
            </a:r>
            <a:endParaRPr lang="en-US" sz="2800" smtClean="0"/>
          </a:p>
          <a:p>
            <a:pPr lvl="1" eaLnBrk="1" hangingPunct="1">
              <a:lnSpc>
                <a:spcPct val="90000"/>
              </a:lnSpc>
              <a:buFont typeface="Wingdings" pitchFamily="2" charset="2"/>
              <a:buNone/>
            </a:pPr>
            <a:r>
              <a:rPr lang="en-US" sz="2400" smtClean="0"/>
              <a:t>a. SO dilihat dari sumbernya, yaitu Close Source dan Open Source</a:t>
            </a:r>
          </a:p>
          <a:p>
            <a:pPr lvl="1" eaLnBrk="1" hangingPunct="1">
              <a:lnSpc>
                <a:spcPct val="90000"/>
              </a:lnSpc>
              <a:buFont typeface="Wingdings" pitchFamily="2" charset="2"/>
              <a:buNone/>
            </a:pPr>
            <a:r>
              <a:rPr lang="en-US" sz="2400" smtClean="0"/>
              <a:t>b. SO dilihat dari penggunaannya, yaitu : Single tasking dan multi tasking</a:t>
            </a:r>
          </a:p>
          <a:p>
            <a:pPr lvl="1" eaLnBrk="1" hangingPunct="1">
              <a:lnSpc>
                <a:spcPct val="90000"/>
              </a:lnSpc>
              <a:buFont typeface="Wingdings" pitchFamily="2" charset="2"/>
              <a:buNone/>
            </a:pPr>
            <a:r>
              <a:rPr lang="en-US" sz="2400" smtClean="0"/>
              <a:t>c. SO dilihat dari jangkauannya, yaitu : Single user dan Multi user</a:t>
            </a:r>
          </a:p>
          <a:p>
            <a:pPr eaLnBrk="1" hangingPunct="1">
              <a:lnSpc>
                <a:spcPct val="90000"/>
              </a:lnSpc>
              <a:buFont typeface="Wingdings" pitchFamily="2" charset="2"/>
              <a:buNone/>
            </a:pPr>
            <a:r>
              <a:rPr lang="en-US" sz="2800" smtClean="0"/>
              <a:t>3. Program aplikasi, merupakan fasilitas software yang siap pakai yang digunakan sesuai dengan fungsinya, Mis : Microsoft Office </a:t>
            </a: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endParaRPr lang="en-US" smtClean="0"/>
          </a:p>
        </p:txBody>
      </p:sp>
      <p:sp>
        <p:nvSpPr>
          <p:cNvPr id="43011" name="Rectangle 3"/>
          <p:cNvSpPr>
            <a:spLocks noGrp="1" noChangeArrowheads="1"/>
          </p:cNvSpPr>
          <p:nvPr>
            <p:ph type="body" idx="1"/>
          </p:nvPr>
        </p:nvSpPr>
        <p:spPr/>
        <p:txBody>
          <a:bodyPr/>
          <a:lstStyle/>
          <a:p>
            <a:pPr eaLnBrk="1" hangingPunct="1">
              <a:lnSpc>
                <a:spcPct val="80000"/>
              </a:lnSpc>
            </a:pPr>
            <a:r>
              <a:rPr lang="en-US" sz="2800" b="1" i="1" smtClean="0"/>
              <a:t>4. Utility</a:t>
            </a:r>
            <a:r>
              <a:rPr lang="en-US" sz="2800" i="1" smtClean="0"/>
              <a:t> </a:t>
            </a:r>
            <a:r>
              <a:rPr lang="en-US" sz="2800" smtClean="0"/>
              <a:t>: Software khusus yang berfungsi untuk membantu Sistem Operasi maupun Program </a:t>
            </a:r>
            <a:endParaRPr lang="sv-SE" sz="2800" b="1" smtClean="0"/>
          </a:p>
          <a:p>
            <a:pPr eaLnBrk="1" hangingPunct="1">
              <a:lnSpc>
                <a:spcPct val="80000"/>
              </a:lnSpc>
            </a:pPr>
            <a:r>
              <a:rPr lang="sv-SE" sz="2800" b="1" smtClean="0"/>
              <a:t>5. Aplikasi Multimedia</a:t>
            </a:r>
            <a:r>
              <a:rPr lang="sv-SE" sz="2800" smtClean="0"/>
              <a:t> : Yang berkembang sangat banyak saat ini adalah aplikasi multimedia dan internet. Contoh aplikasi multimedia adalah Winamp untuk memutar musik berformat MP3 atau CD Audio, kemudian RealPlayer yang dapat digunakan untuk menonton film atau VCD. Aplikasi internet yang umum di gunakan adalah untuk browsing, e-mail, chatting dan messenger.</a:t>
            </a:r>
            <a:endParaRPr lang="en-US" sz="2800" smtClean="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endParaRPr lang="en-US" altLang="zh-CN" smtClean="0">
              <a:latin typeface="Trebuchet MS" pitchFamily="34" charset="0"/>
              <a:ea typeface="SimSun" pitchFamily="2" charset="-122"/>
            </a:endParaRPr>
          </a:p>
        </p:txBody>
      </p:sp>
      <p:sp>
        <p:nvSpPr>
          <p:cNvPr id="14339" name="Rectangle 3"/>
          <p:cNvSpPr>
            <a:spLocks noGrp="1" noChangeArrowheads="1"/>
          </p:cNvSpPr>
          <p:nvPr>
            <p:ph type="body" idx="1"/>
          </p:nvPr>
        </p:nvSpPr>
        <p:spPr/>
        <p:txBody>
          <a:bodyPr/>
          <a:lstStyle/>
          <a:p>
            <a:pPr marL="609600" indent="-609600" eaLnBrk="1" hangingPunct="1"/>
            <a:r>
              <a:rPr lang="en-US" b="1" smtClean="0"/>
              <a:t>Pemahaman dan Pemanfaatan TI</a:t>
            </a:r>
          </a:p>
          <a:p>
            <a:pPr marL="609600" indent="-609600" eaLnBrk="1" hangingPunct="1">
              <a:buFont typeface="Wingdings" pitchFamily="2" charset="2"/>
              <a:buNone/>
            </a:pPr>
            <a:r>
              <a:rPr lang="en-US" i="1" smtClean="0"/>
              <a:t>	Punya skill dalam menggunakan peralatan TI, mengerti kapan kita menggunakan utk memecahkan masalah</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zh-CN" smtClean="0">
                <a:latin typeface="Trebuchet MS" pitchFamily="34" charset="0"/>
                <a:ea typeface="SimSun" pitchFamily="2" charset="-122"/>
              </a:rPr>
              <a:t>TUJUAN MEMPELAJARI TI :</a:t>
            </a:r>
          </a:p>
        </p:txBody>
      </p:sp>
      <p:sp>
        <p:nvSpPr>
          <p:cNvPr id="15363" name="Rectangle 3"/>
          <p:cNvSpPr>
            <a:spLocks noGrp="1" noChangeArrowheads="1"/>
          </p:cNvSpPr>
          <p:nvPr>
            <p:ph type="body" idx="1"/>
          </p:nvPr>
        </p:nvSpPr>
        <p:spPr/>
        <p:txBody>
          <a:bodyPr/>
          <a:lstStyle/>
          <a:p>
            <a:pPr marL="609600" indent="-609600" eaLnBrk="1" hangingPunct="1">
              <a:buClr>
                <a:schemeClr val="tx1"/>
              </a:buClr>
              <a:buFont typeface="Wingdings" pitchFamily="2" charset="2"/>
              <a:buNone/>
            </a:pPr>
            <a:r>
              <a:rPr lang="en-US" sz="2800" smtClean="0"/>
              <a:t>Untuk memecahkan masalah, utk membuka kreatifitas dan membuat orang menjadi lebih efektif dan efesien, dibandingkan orang yang tidak menggunakan TI</a:t>
            </a:r>
          </a:p>
          <a:p>
            <a:pPr marL="609600" indent="-609600" eaLnBrk="1" hangingPunct="1">
              <a:buClr>
                <a:schemeClr val="tx1"/>
              </a:buClr>
              <a:buFont typeface="Wingdings" pitchFamily="2" charset="2"/>
              <a:buNone/>
            </a:pPr>
            <a:r>
              <a:rPr lang="en-US" sz="2800" smtClean="0"/>
              <a:t>Prinsip TI : “HIGH TECH HIGH TOUCH”</a:t>
            </a:r>
          </a:p>
          <a:p>
            <a:pPr marL="609600" indent="-609600" eaLnBrk="1" hangingPunct="1">
              <a:buClr>
                <a:schemeClr val="tx1"/>
              </a:buClr>
              <a:buFont typeface="Wingdings" pitchFamily="2" charset="2"/>
              <a:buNone/>
            </a:pPr>
            <a:r>
              <a:rPr lang="en-US" sz="2800" smtClean="0"/>
              <a:t>Artinya : 	kita harus selalu mengikuti 				perkembangan TI utk dapat 				menyesuaikan dengan pangsa pasar</a:t>
            </a:r>
          </a:p>
          <a:p>
            <a:pPr marL="609600" indent="-609600" eaLnBrk="1" hangingPunct="1"/>
            <a:endParaRPr lang="en-US" sz="2800" smtClean="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zh-CN" smtClean="0">
                <a:latin typeface="Trebuchet MS" pitchFamily="34" charset="0"/>
                <a:ea typeface="SimSun" pitchFamily="2" charset="-122"/>
              </a:rPr>
              <a:t>FUNGSI TI :</a:t>
            </a:r>
            <a:br>
              <a:rPr lang="en-US" altLang="zh-CN" smtClean="0">
                <a:latin typeface="Trebuchet MS" pitchFamily="34" charset="0"/>
                <a:ea typeface="SimSun" pitchFamily="2" charset="-122"/>
              </a:rPr>
            </a:br>
            <a:endParaRPr lang="en-US" altLang="zh-CN" smtClean="0">
              <a:latin typeface="Trebuchet MS" pitchFamily="34" charset="0"/>
              <a:ea typeface="SimSun" pitchFamily="2" charset="-122"/>
            </a:endParaRPr>
          </a:p>
        </p:txBody>
      </p:sp>
      <p:sp>
        <p:nvSpPr>
          <p:cNvPr id="16387" name="Rectangle 3"/>
          <p:cNvSpPr>
            <a:spLocks noGrp="1" noChangeArrowheads="1"/>
          </p:cNvSpPr>
          <p:nvPr>
            <p:ph type="body" idx="1"/>
          </p:nvPr>
        </p:nvSpPr>
        <p:spPr>
          <a:xfrm>
            <a:off x="609600" y="1600200"/>
            <a:ext cx="8066088" cy="4637088"/>
          </a:xfrm>
        </p:spPr>
        <p:txBody>
          <a:bodyPr/>
          <a:lstStyle/>
          <a:p>
            <a:pPr eaLnBrk="1" hangingPunct="1">
              <a:lnSpc>
                <a:spcPct val="90000"/>
              </a:lnSpc>
              <a:buFont typeface="Wingdings" pitchFamily="2" charset="2"/>
              <a:buNone/>
            </a:pPr>
            <a:r>
              <a:rPr lang="en-US" smtClean="0"/>
              <a:t>Ada 6 fungsi TI :</a:t>
            </a:r>
          </a:p>
          <a:p>
            <a:pPr lvl="1" eaLnBrk="1" hangingPunct="1">
              <a:lnSpc>
                <a:spcPct val="90000"/>
              </a:lnSpc>
            </a:pPr>
            <a:r>
              <a:rPr lang="en-US" b="1" i="1" smtClean="0"/>
              <a:t>Menangkap</a:t>
            </a:r>
            <a:r>
              <a:rPr lang="en-US" smtClean="0"/>
              <a:t> </a:t>
            </a:r>
            <a:r>
              <a:rPr lang="en-US" b="1" smtClean="0"/>
              <a:t>(Capture):</a:t>
            </a:r>
            <a:r>
              <a:rPr lang="en-US" smtClean="0"/>
              <a:t> Mengkompilasi catatan-catatan secara rinci kegiatan-kegiatan.</a:t>
            </a:r>
          </a:p>
          <a:p>
            <a:pPr lvl="1" eaLnBrk="1" hangingPunct="1">
              <a:lnSpc>
                <a:spcPct val="90000"/>
              </a:lnSpc>
            </a:pPr>
            <a:r>
              <a:rPr lang="en-US" b="1" i="1" smtClean="0"/>
              <a:t>Mengolah (processing)</a:t>
            </a:r>
            <a:r>
              <a:rPr lang="en-US" smtClean="0"/>
              <a:t> : Menganalisa dan menghitung segala bentuk data dan informasi.</a:t>
            </a:r>
          </a:p>
          <a:p>
            <a:pPr lvl="1" eaLnBrk="1" hangingPunct="1">
              <a:lnSpc>
                <a:spcPct val="90000"/>
              </a:lnSpc>
            </a:pPr>
            <a:r>
              <a:rPr lang="en-US" b="1" smtClean="0"/>
              <a:t>Menghasilkan (Generating)</a:t>
            </a:r>
            <a:r>
              <a:rPr lang="en-US" smtClean="0"/>
              <a:t> : Mengkoordinasi informasi ke dalam bentuk yang berguna</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endParaRPr lang="en-US" altLang="zh-CN" b="1" smtClean="0">
              <a:latin typeface="Trebuchet MS" pitchFamily="34" charset="0"/>
              <a:ea typeface="SimSun" pitchFamily="2" charset="-122"/>
            </a:endParaRPr>
          </a:p>
        </p:txBody>
      </p:sp>
      <p:sp>
        <p:nvSpPr>
          <p:cNvPr id="17411" name="Rectangle 3"/>
          <p:cNvSpPr>
            <a:spLocks noGrp="1" noChangeArrowheads="1"/>
          </p:cNvSpPr>
          <p:nvPr>
            <p:ph type="body" idx="1"/>
          </p:nvPr>
        </p:nvSpPr>
        <p:spPr/>
        <p:txBody>
          <a:bodyPr/>
          <a:lstStyle/>
          <a:p>
            <a:pPr lvl="1" eaLnBrk="1" hangingPunct="1"/>
            <a:r>
              <a:rPr lang="en-US" b="1" smtClean="0"/>
              <a:t>Menyimpan (Storage)</a:t>
            </a:r>
            <a:r>
              <a:rPr lang="en-US" smtClean="0"/>
              <a:t> : merekam data dan informasi untuk keperluan selanjutnya</a:t>
            </a:r>
          </a:p>
          <a:p>
            <a:pPr lvl="1" eaLnBrk="1" hangingPunct="1"/>
            <a:r>
              <a:rPr lang="en-US" b="1" smtClean="0"/>
              <a:t>Mencari Kembali (Retrival)</a:t>
            </a:r>
            <a:r>
              <a:rPr lang="en-US" smtClean="0"/>
              <a:t> : Menelusuri kembali, mengkopi data dan informasi yang tersimpan</a:t>
            </a:r>
          </a:p>
          <a:p>
            <a:pPr lvl="1" eaLnBrk="1" hangingPunct="1"/>
            <a:r>
              <a:rPr lang="en-US" b="1" smtClean="0"/>
              <a:t>Mentransmisi (Transmision)</a:t>
            </a:r>
            <a:r>
              <a:rPr lang="en-US" smtClean="0"/>
              <a:t> : Mengirim data dan informasi dari satu lokasi ke lokasi yang lain</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zh-CN" smtClean="0">
                <a:latin typeface="Trebuchet MS" pitchFamily="34" charset="0"/>
                <a:ea typeface="SimSun" pitchFamily="2" charset="-122"/>
              </a:rPr>
              <a:t>SISTEM KOMPUTER</a:t>
            </a:r>
          </a:p>
        </p:txBody>
      </p:sp>
      <p:sp>
        <p:nvSpPr>
          <p:cNvPr id="18435" name="Rectangle 3"/>
          <p:cNvSpPr>
            <a:spLocks noGrp="1" noChangeArrowheads="1"/>
          </p:cNvSpPr>
          <p:nvPr>
            <p:ph type="body" idx="1"/>
          </p:nvPr>
        </p:nvSpPr>
        <p:spPr/>
        <p:txBody>
          <a:bodyPr/>
          <a:lstStyle/>
          <a:p>
            <a:pPr eaLnBrk="1" hangingPunct="1">
              <a:lnSpc>
                <a:spcPct val="90000"/>
              </a:lnSpc>
              <a:buFont typeface="Wingdings" pitchFamily="2" charset="2"/>
              <a:buNone/>
            </a:pPr>
            <a:r>
              <a:rPr lang="es-ES" b="1" smtClean="0">
                <a:latin typeface="Lucida Console" pitchFamily="49" charset="0"/>
              </a:rPr>
              <a:t>KOMPONEN UTAMA KOMPUTER</a:t>
            </a:r>
          </a:p>
          <a:p>
            <a:pPr eaLnBrk="1" hangingPunct="1">
              <a:lnSpc>
                <a:spcPct val="90000"/>
              </a:lnSpc>
            </a:pPr>
            <a:r>
              <a:rPr lang="es-ES" smtClean="0">
                <a:latin typeface="Lucida Console" pitchFamily="49" charset="0"/>
              </a:rPr>
              <a:t>HARDWARE / PERANGKAT KERAS</a:t>
            </a:r>
          </a:p>
          <a:p>
            <a:pPr eaLnBrk="1" hangingPunct="1">
              <a:lnSpc>
                <a:spcPct val="90000"/>
              </a:lnSpc>
            </a:pPr>
            <a:r>
              <a:rPr lang="es-ES" smtClean="0">
                <a:latin typeface="Lucida Console" pitchFamily="49" charset="0"/>
              </a:rPr>
              <a:t>SOFTWARE / PERANGKAT LUNAK</a:t>
            </a:r>
          </a:p>
          <a:p>
            <a:pPr eaLnBrk="1" hangingPunct="1">
              <a:lnSpc>
                <a:spcPct val="90000"/>
              </a:lnSpc>
            </a:pPr>
            <a:r>
              <a:rPr lang="es-ES" smtClean="0">
                <a:latin typeface="Lucida Console" pitchFamily="49" charset="0"/>
              </a:rPr>
              <a:t>BRAINWARE / PERANGKAT INSANI / USER / MANUSIA</a:t>
            </a:r>
          </a:p>
          <a:p>
            <a:pPr eaLnBrk="1" hangingPunct="1">
              <a:lnSpc>
                <a:spcPct val="90000"/>
              </a:lnSpc>
            </a:pPr>
            <a:r>
              <a:rPr lang="en-US" smtClean="0">
                <a:latin typeface="Lucida Console" pitchFamily="49" charset="0"/>
              </a:rPr>
              <a:t>DATA DAN INFORMASI</a:t>
            </a:r>
          </a:p>
          <a:p>
            <a:pPr eaLnBrk="1" hangingPunct="1">
              <a:lnSpc>
                <a:spcPct val="90000"/>
              </a:lnSpc>
            </a:pPr>
            <a:r>
              <a:rPr lang="en-US" smtClean="0">
                <a:latin typeface="Lucida Console" pitchFamily="49" charset="0"/>
              </a:rPr>
              <a:t>PROSES / PROSEDUR</a:t>
            </a:r>
          </a:p>
          <a:p>
            <a:pPr eaLnBrk="1" hangingPunct="1">
              <a:lnSpc>
                <a:spcPct val="90000"/>
              </a:lnSpc>
              <a:buFont typeface="Wingdings" pitchFamily="2" charset="2"/>
              <a:buNone/>
            </a:pPr>
            <a:endParaRPr lang="en-US" smtClean="0">
              <a:latin typeface="Lucida Console" pitchFamily="49" charset="0"/>
            </a:endParaRPr>
          </a:p>
          <a:p>
            <a:pPr eaLnBrk="1" hangingPunct="1">
              <a:lnSpc>
                <a:spcPct val="90000"/>
              </a:lnSpc>
              <a:buFont typeface="Wingdings" pitchFamily="2" charset="2"/>
              <a:buNone/>
            </a:pPr>
            <a:r>
              <a:rPr lang="en-US" smtClean="0"/>
              <a:t>	</a:t>
            </a:r>
            <a:endParaRPr lang="en-US" sz="2400" smtClean="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zh-CN" sz="3200" smtClean="0">
                <a:latin typeface="Trebuchet MS" pitchFamily="34" charset="0"/>
                <a:ea typeface="SimSun" pitchFamily="2" charset="-122"/>
              </a:rPr>
              <a:t>HUBUNGAN ANTAR KOMPONEN  HARDWARE</a:t>
            </a:r>
          </a:p>
        </p:txBody>
      </p:sp>
      <p:sp>
        <p:nvSpPr>
          <p:cNvPr id="19459" name="Rectangle 4"/>
          <p:cNvSpPr>
            <a:spLocks noGrp="1" noChangeArrowheads="1"/>
          </p:cNvSpPr>
          <p:nvPr>
            <p:ph type="body" idx="1"/>
          </p:nvPr>
        </p:nvSpPr>
        <p:spPr/>
        <p:txBody>
          <a:bodyPr/>
          <a:lstStyle/>
          <a:p>
            <a:pPr eaLnBrk="1" hangingPunct="1"/>
            <a:endParaRPr lang="en-US" smtClean="0"/>
          </a:p>
        </p:txBody>
      </p:sp>
      <p:pic>
        <p:nvPicPr>
          <p:cNvPr id="19460"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288" y="1341438"/>
            <a:ext cx="8280400" cy="475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Radial">
  <a:themeElements>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fontScheme name="Radial">
      <a:majorFont>
        <a:latin typeface="Lucida Blackletter"/>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clrMap bg1="lt1" tx1="dk1" bg2="lt2" tx2="dk2" accent1="accent1" accent2="accent2" accent3="accent3" accent4="accent4" accent5="accent5" accent6="accent6" hlink="hlink" folHlink="folHlink"/>
    </a:extraClrScheme>
    <a:extraClrScheme>
      <a:clrScheme name="Radial 2">
        <a:dk1>
          <a:srgbClr val="000000"/>
        </a:dk1>
        <a:lt1>
          <a:srgbClr val="FFFFFF"/>
        </a:lt1>
        <a:dk2>
          <a:srgbClr val="FFFFFF"/>
        </a:dk2>
        <a:lt2>
          <a:srgbClr val="817F3F"/>
        </a:lt2>
        <a:accent1>
          <a:srgbClr val="FFCC00"/>
        </a:accent1>
        <a:accent2>
          <a:srgbClr val="CC9900"/>
        </a:accent2>
        <a:accent3>
          <a:srgbClr val="FFFFFF"/>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Radial 3">
        <a:dk1>
          <a:srgbClr val="CC6600"/>
        </a:dk1>
        <a:lt1>
          <a:srgbClr val="FFFFFF"/>
        </a:lt1>
        <a:dk2>
          <a:srgbClr val="800000"/>
        </a:dk2>
        <a:lt2>
          <a:srgbClr val="FFFFFF"/>
        </a:lt2>
        <a:accent1>
          <a:srgbClr val="FF6600"/>
        </a:accent1>
        <a:accent2>
          <a:srgbClr val="33CCCC"/>
        </a:accent2>
        <a:accent3>
          <a:srgbClr val="C0AAAA"/>
        </a:accent3>
        <a:accent4>
          <a:srgbClr val="DADADA"/>
        </a:accent4>
        <a:accent5>
          <a:srgbClr val="FFB8AA"/>
        </a:accent5>
        <a:accent6>
          <a:srgbClr val="2DB9B9"/>
        </a:accent6>
        <a:hlink>
          <a:srgbClr val="99FF33"/>
        </a:hlink>
        <a:folHlink>
          <a:srgbClr val="CC3300"/>
        </a:folHlink>
      </a:clrScheme>
      <a:clrMap bg1="dk2" tx1="lt1" bg2="dk1" tx2="lt2" accent1="accent1" accent2="accent2" accent3="accent3" accent4="accent4" accent5="accent5" accent6="accent6" hlink="hlink" folHlink="folHlink"/>
    </a:extraClrScheme>
    <a:extraClrScheme>
      <a:clrScheme name="Radial 4">
        <a:dk1>
          <a:srgbClr val="993300"/>
        </a:dk1>
        <a:lt1>
          <a:srgbClr val="FFFFFF"/>
        </a:lt1>
        <a:dk2>
          <a:srgbClr val="431A01"/>
        </a:dk2>
        <a:lt2>
          <a:srgbClr val="FFFFFF"/>
        </a:lt2>
        <a:accent1>
          <a:srgbClr val="FFCC00"/>
        </a:accent1>
        <a:accent2>
          <a:srgbClr val="FF9966"/>
        </a:accent2>
        <a:accent3>
          <a:srgbClr val="B0ABAA"/>
        </a:accent3>
        <a:accent4>
          <a:srgbClr val="DADADA"/>
        </a:accent4>
        <a:accent5>
          <a:srgbClr val="FFE2AA"/>
        </a:accent5>
        <a:accent6>
          <a:srgbClr val="E78A5C"/>
        </a:accent6>
        <a:hlink>
          <a:srgbClr val="FF6600"/>
        </a:hlink>
        <a:folHlink>
          <a:srgbClr val="CC3300"/>
        </a:folHlink>
      </a:clrScheme>
      <a:clrMap bg1="dk2" tx1="lt1" bg2="dk1" tx2="lt2" accent1="accent1" accent2="accent2" accent3="accent3" accent4="accent4" accent5="accent5" accent6="accent6" hlink="hlink" folHlink="folHlink"/>
    </a:extraClrScheme>
    <a:extraClrScheme>
      <a:clrScheme name="Radial 5">
        <a:dk1>
          <a:srgbClr val="75878B"/>
        </a:dk1>
        <a:lt1>
          <a:srgbClr val="FFFFFF"/>
        </a:lt1>
        <a:dk2>
          <a:srgbClr val="260000"/>
        </a:dk2>
        <a:lt2>
          <a:srgbClr val="FFFFFF"/>
        </a:lt2>
        <a:accent1>
          <a:srgbClr val="0099CC"/>
        </a:accent1>
        <a:accent2>
          <a:srgbClr val="FF3300"/>
        </a:accent2>
        <a:accent3>
          <a:srgbClr val="ACAAAA"/>
        </a:accent3>
        <a:accent4>
          <a:srgbClr val="DADADA"/>
        </a:accent4>
        <a:accent5>
          <a:srgbClr val="AACAE2"/>
        </a:accent5>
        <a:accent6>
          <a:srgbClr val="E72D00"/>
        </a:accent6>
        <a:hlink>
          <a:srgbClr val="FFCC00"/>
        </a:hlink>
        <a:folHlink>
          <a:srgbClr val="CC0000"/>
        </a:folHlink>
      </a:clrScheme>
      <a:clrMap bg1="dk2" tx1="lt1" bg2="dk1" tx2="lt2" accent1="accent1" accent2="accent2" accent3="accent3" accent4="accent4" accent5="accent5" accent6="accent6" hlink="hlink" folHlink="folHlink"/>
    </a:extraClrScheme>
    <a:extraClrScheme>
      <a:clrScheme name="Radial 6">
        <a:dk1>
          <a:srgbClr val="666699"/>
        </a:dk1>
        <a:lt1>
          <a:srgbClr val="FFFFFF"/>
        </a:lt1>
        <a:dk2>
          <a:srgbClr val="000000"/>
        </a:dk2>
        <a:lt2>
          <a:srgbClr val="FFFFFF"/>
        </a:lt2>
        <a:accent1>
          <a:srgbClr val="9966FF"/>
        </a:accent1>
        <a:accent2>
          <a:srgbClr val="99CCFF"/>
        </a:accent2>
        <a:accent3>
          <a:srgbClr val="AAAAAA"/>
        </a:accent3>
        <a:accent4>
          <a:srgbClr val="DADADA"/>
        </a:accent4>
        <a:accent5>
          <a:srgbClr val="CAB8FF"/>
        </a:accent5>
        <a:accent6>
          <a:srgbClr val="8AB9E7"/>
        </a:accent6>
        <a:hlink>
          <a:srgbClr val="FFFFCC"/>
        </a:hlink>
        <a:folHlink>
          <a:srgbClr val="6600CC"/>
        </a:folHlink>
      </a:clrScheme>
      <a:clrMap bg1="dk2" tx1="lt1" bg2="dk1" tx2="lt2" accent1="accent1" accent2="accent2" accent3="accent3" accent4="accent4" accent5="accent5" accent6="accent6" hlink="hlink" folHlink="folHlink"/>
    </a:extraClrScheme>
    <a:extraClrScheme>
      <a:clrScheme name="Radial 7">
        <a:dk1>
          <a:srgbClr val="666699"/>
        </a:dk1>
        <a:lt1>
          <a:srgbClr val="FFFFFF"/>
        </a:lt1>
        <a:dk2>
          <a:srgbClr val="2A2A40"/>
        </a:dk2>
        <a:lt2>
          <a:srgbClr val="FFFFFF"/>
        </a:lt2>
        <a:accent1>
          <a:srgbClr val="006699"/>
        </a:accent1>
        <a:accent2>
          <a:srgbClr val="CC9900"/>
        </a:accent2>
        <a:accent3>
          <a:srgbClr val="ACACAF"/>
        </a:accent3>
        <a:accent4>
          <a:srgbClr val="DADADA"/>
        </a:accent4>
        <a:accent5>
          <a:srgbClr val="AAB8CA"/>
        </a:accent5>
        <a:accent6>
          <a:srgbClr val="B98A00"/>
        </a:accent6>
        <a:hlink>
          <a:srgbClr val="CC6600"/>
        </a:hlink>
        <a:folHlink>
          <a:srgbClr val="6C948A"/>
        </a:folHlink>
      </a:clrScheme>
      <a:clrMap bg1="dk2" tx1="lt1" bg2="dk1" tx2="lt2" accent1="accent1" accent2="accent2" accent3="accent3" accent4="accent4" accent5="accent5" accent6="accent6" hlink="hlink" folHlink="folHlink"/>
    </a:extraClrScheme>
    <a:extraClrScheme>
      <a:clrScheme name="Radial 8">
        <a:dk1>
          <a:srgbClr val="BECBD8"/>
        </a:dk1>
        <a:lt1>
          <a:srgbClr val="FFFFFF"/>
        </a:lt1>
        <a:dk2>
          <a:srgbClr val="2B335B"/>
        </a:dk2>
        <a:lt2>
          <a:srgbClr val="FFFFFF"/>
        </a:lt2>
        <a:accent1>
          <a:srgbClr val="0099CC"/>
        </a:accent1>
        <a:accent2>
          <a:srgbClr val="B5DBE3"/>
        </a:accent2>
        <a:accent3>
          <a:srgbClr val="ACADB5"/>
        </a:accent3>
        <a:accent4>
          <a:srgbClr val="DADADA"/>
        </a:accent4>
        <a:accent5>
          <a:srgbClr val="AACAE2"/>
        </a:accent5>
        <a:accent6>
          <a:srgbClr val="A4C6CE"/>
        </a:accent6>
        <a:hlink>
          <a:srgbClr val="FFCC00"/>
        </a:hlink>
        <a:folHlink>
          <a:srgbClr val="58648C"/>
        </a:folHlink>
      </a:clrScheme>
      <a:clrMap bg1="dk2" tx1="lt1" bg2="dk1" tx2="lt2" accent1="accent1" accent2="accent2" accent3="accent3" accent4="accent4" accent5="accent5" accent6="accent6" hlink="hlink" folHlink="folHlink"/>
    </a:extraClrScheme>
    <a:extraClrScheme>
      <a:clrScheme name="Radial 9">
        <a:dk1>
          <a:srgbClr val="3333FF"/>
        </a:dk1>
        <a:lt1>
          <a:srgbClr val="FFFFFF"/>
        </a:lt1>
        <a:dk2>
          <a:srgbClr val="000099"/>
        </a:dk2>
        <a:lt2>
          <a:srgbClr val="FFFFFF"/>
        </a:lt2>
        <a:accent1>
          <a:srgbClr val="339966"/>
        </a:accent1>
        <a:accent2>
          <a:srgbClr val="9999FF"/>
        </a:accent2>
        <a:accent3>
          <a:srgbClr val="AAAACA"/>
        </a:accent3>
        <a:accent4>
          <a:srgbClr val="DADADA"/>
        </a:accent4>
        <a:accent5>
          <a:srgbClr val="ADCAB8"/>
        </a:accent5>
        <a:accent6>
          <a:srgbClr val="8A8AE7"/>
        </a:accent6>
        <a:hlink>
          <a:srgbClr val="FFFF99"/>
        </a:hlink>
        <a:folHlink>
          <a:srgbClr val="17A0D1"/>
        </a:folHlink>
      </a:clrScheme>
      <a:clrMap bg1="dk2" tx1="lt1" bg2="dk1" tx2="lt2" accent1="accent1" accent2="accent2" accent3="accent3" accent4="accent4" accent5="accent5" accent6="accent6" hlink="hlink" folHlink="folHlink"/>
    </a:extraClrScheme>
    <a:extraClrScheme>
      <a:clrScheme name="Radial 10">
        <a:dk1>
          <a:srgbClr val="808000"/>
        </a:dk1>
        <a:lt1>
          <a:srgbClr val="FFFFFF"/>
        </a:lt1>
        <a:dk2>
          <a:srgbClr val="354418"/>
        </a:dk2>
        <a:lt2>
          <a:srgbClr val="FFFFFF"/>
        </a:lt2>
        <a:accent1>
          <a:srgbClr val="60897C"/>
        </a:accent1>
        <a:accent2>
          <a:srgbClr val="99CC00"/>
        </a:accent2>
        <a:accent3>
          <a:srgbClr val="AEB0AB"/>
        </a:accent3>
        <a:accent4>
          <a:srgbClr val="DADADA"/>
        </a:accent4>
        <a:accent5>
          <a:srgbClr val="B6C4BF"/>
        </a:accent5>
        <a:accent6>
          <a:srgbClr val="8AB900"/>
        </a:accent6>
        <a:hlink>
          <a:srgbClr val="CCCC00"/>
        </a:hlink>
        <a:folHlink>
          <a:srgbClr val="66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rtain Call">
  <a:themeElements>
    <a:clrScheme name="Curtain Call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fontScheme name="Curtain Call">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rtain Call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clrMap bg1="dk2" tx1="lt1" bg2="dk1" tx2="lt2" accent1="accent1" accent2="accent2" accent3="accent3" accent4="accent4" accent5="accent5" accent6="accent6" hlink="hlink" folHlink="folHlink"/>
    </a:extraClrScheme>
    <a:extraClrScheme>
      <a:clrScheme name="Curtain Call 2">
        <a:dk1>
          <a:srgbClr val="000066"/>
        </a:dk1>
        <a:lt1>
          <a:srgbClr val="FFFFFF"/>
        </a:lt1>
        <a:dk2>
          <a:srgbClr val="000099"/>
        </a:dk2>
        <a:lt2>
          <a:srgbClr val="D8F6F8"/>
        </a:lt2>
        <a:accent1>
          <a:srgbClr val="0099FF"/>
        </a:accent1>
        <a:accent2>
          <a:srgbClr val="00003A"/>
        </a:accent2>
        <a:accent3>
          <a:srgbClr val="AAAACA"/>
        </a:accent3>
        <a:accent4>
          <a:srgbClr val="DADADA"/>
        </a:accent4>
        <a:accent5>
          <a:srgbClr val="AACAFF"/>
        </a:accent5>
        <a:accent6>
          <a:srgbClr val="000034"/>
        </a:accent6>
        <a:hlink>
          <a:srgbClr val="DDD925"/>
        </a:hlink>
        <a:folHlink>
          <a:srgbClr val="72C676"/>
        </a:folHlink>
      </a:clrScheme>
      <a:clrMap bg1="dk2" tx1="lt1" bg2="dk1" tx2="lt2" accent1="accent1" accent2="accent2" accent3="accent3" accent4="accent4" accent5="accent5" accent6="accent6" hlink="hlink" folHlink="folHlink"/>
    </a:extraClrScheme>
    <a:extraClrScheme>
      <a:clrScheme name="Curtain Call 3">
        <a:dk1>
          <a:srgbClr val="4C3D57"/>
        </a:dk1>
        <a:lt1>
          <a:srgbClr val="FFFFFF"/>
        </a:lt1>
        <a:dk2>
          <a:srgbClr val="660066"/>
        </a:dk2>
        <a:lt2>
          <a:srgbClr val="FDFBE3"/>
        </a:lt2>
        <a:accent1>
          <a:srgbClr val="976C9E"/>
        </a:accent1>
        <a:accent2>
          <a:srgbClr val="1E1822"/>
        </a:accent2>
        <a:accent3>
          <a:srgbClr val="B8AAB8"/>
        </a:accent3>
        <a:accent4>
          <a:srgbClr val="DADADA"/>
        </a:accent4>
        <a:accent5>
          <a:srgbClr val="C9BACC"/>
        </a:accent5>
        <a:accent6>
          <a:srgbClr val="1A151E"/>
        </a:accent6>
        <a:hlink>
          <a:srgbClr val="D8C460"/>
        </a:hlink>
        <a:folHlink>
          <a:srgbClr val="C3C2BD"/>
        </a:folHlink>
      </a:clrScheme>
      <a:clrMap bg1="dk2" tx1="lt1" bg2="dk1" tx2="lt2" accent1="accent1" accent2="accent2" accent3="accent3" accent4="accent4" accent5="accent5" accent6="accent6" hlink="hlink" folHlink="folHlink"/>
    </a:extraClrScheme>
    <a:extraClrScheme>
      <a:clrScheme name="Curtain Call 4">
        <a:dk1>
          <a:srgbClr val="334D3F"/>
        </a:dk1>
        <a:lt1>
          <a:srgbClr val="FFFFFF"/>
        </a:lt1>
        <a:dk2>
          <a:srgbClr val="008000"/>
        </a:dk2>
        <a:lt2>
          <a:srgbClr val="D3F1DB"/>
        </a:lt2>
        <a:accent1>
          <a:srgbClr val="4A6D84"/>
        </a:accent1>
        <a:accent2>
          <a:srgbClr val="213329"/>
        </a:accent2>
        <a:accent3>
          <a:srgbClr val="AAC0AA"/>
        </a:accent3>
        <a:accent4>
          <a:srgbClr val="DADADA"/>
        </a:accent4>
        <a:accent5>
          <a:srgbClr val="B1BAC2"/>
        </a:accent5>
        <a:accent6>
          <a:srgbClr val="1D2D24"/>
        </a:accent6>
        <a:hlink>
          <a:srgbClr val="F0B100"/>
        </a:hlink>
        <a:folHlink>
          <a:srgbClr val="C37103"/>
        </a:folHlink>
      </a:clrScheme>
      <a:clrMap bg1="dk2" tx1="lt1" bg2="dk1" tx2="lt2" accent1="accent1" accent2="accent2" accent3="accent3" accent4="accent4" accent5="accent5" accent6="accent6" hlink="hlink" folHlink="folHlink"/>
    </a:extraClrScheme>
    <a:extraClrScheme>
      <a:clrScheme name="Curtain Call 5">
        <a:dk1>
          <a:srgbClr val="566858"/>
        </a:dk1>
        <a:lt1>
          <a:srgbClr val="FFFFFF"/>
        </a:lt1>
        <a:dk2>
          <a:srgbClr val="6D8771"/>
        </a:dk2>
        <a:lt2>
          <a:srgbClr val="ECECB2"/>
        </a:lt2>
        <a:accent1>
          <a:srgbClr val="76A571"/>
        </a:accent1>
        <a:accent2>
          <a:srgbClr val="465648"/>
        </a:accent2>
        <a:accent3>
          <a:srgbClr val="BAC3BB"/>
        </a:accent3>
        <a:accent4>
          <a:srgbClr val="DADADA"/>
        </a:accent4>
        <a:accent5>
          <a:srgbClr val="BDCFBB"/>
        </a:accent5>
        <a:accent6>
          <a:srgbClr val="3F4D40"/>
        </a:accent6>
        <a:hlink>
          <a:srgbClr val="FFDC0B"/>
        </a:hlink>
        <a:folHlink>
          <a:srgbClr val="FC9916"/>
        </a:folHlink>
      </a:clrScheme>
      <a:clrMap bg1="dk2" tx1="lt1" bg2="dk1" tx2="lt2" accent1="accent1" accent2="accent2" accent3="accent3" accent4="accent4" accent5="accent5" accent6="accent6" hlink="hlink" folHlink="folHlink"/>
    </a:extraClrScheme>
    <a:extraClrScheme>
      <a:clrScheme name="Curtain Call 6">
        <a:dk1>
          <a:srgbClr val="0A6866"/>
        </a:dk1>
        <a:lt1>
          <a:srgbClr val="FFFFFF"/>
        </a:lt1>
        <a:dk2>
          <a:srgbClr val="0D8784"/>
        </a:dk2>
        <a:lt2>
          <a:srgbClr val="B8DEC6"/>
        </a:lt2>
        <a:accent1>
          <a:srgbClr val="3C7652"/>
        </a:accent1>
        <a:accent2>
          <a:srgbClr val="005250"/>
        </a:accent2>
        <a:accent3>
          <a:srgbClr val="AAC3C2"/>
        </a:accent3>
        <a:accent4>
          <a:srgbClr val="DADADA"/>
        </a:accent4>
        <a:accent5>
          <a:srgbClr val="AFBDB3"/>
        </a:accent5>
        <a:accent6>
          <a:srgbClr val="004948"/>
        </a:accent6>
        <a:hlink>
          <a:srgbClr val="00E0A5"/>
        </a:hlink>
        <a:folHlink>
          <a:srgbClr val="00CCFF"/>
        </a:folHlink>
      </a:clrScheme>
      <a:clrMap bg1="dk2" tx1="lt1" bg2="dk1" tx2="lt2" accent1="accent1" accent2="accent2" accent3="accent3" accent4="accent4" accent5="accent5" accent6="accent6" hlink="hlink" folHlink="folHlink"/>
    </a:extraClrScheme>
    <a:extraClrScheme>
      <a:clrScheme name="Curtain Call 7">
        <a:dk1>
          <a:srgbClr val="50688C"/>
        </a:dk1>
        <a:lt1>
          <a:srgbClr val="FFFFFF"/>
        </a:lt1>
        <a:dk2>
          <a:srgbClr val="6E87AC"/>
        </a:dk2>
        <a:lt2>
          <a:srgbClr val="FFFFFF"/>
        </a:lt2>
        <a:accent1>
          <a:srgbClr val="376EA5"/>
        </a:accent1>
        <a:accent2>
          <a:srgbClr val="445876"/>
        </a:accent2>
        <a:accent3>
          <a:srgbClr val="BAC3D2"/>
        </a:accent3>
        <a:accent4>
          <a:srgbClr val="DADADA"/>
        </a:accent4>
        <a:accent5>
          <a:srgbClr val="AEBACF"/>
        </a:accent5>
        <a:accent6>
          <a:srgbClr val="3D4F6A"/>
        </a:accent6>
        <a:hlink>
          <a:srgbClr val="66CCFF"/>
        </a:hlink>
        <a:folHlink>
          <a:srgbClr val="CCCCFF"/>
        </a:folHlink>
      </a:clrScheme>
      <a:clrMap bg1="dk2" tx1="lt1" bg2="dk1" tx2="lt2" accent1="accent1" accent2="accent2" accent3="accent3" accent4="accent4" accent5="accent5" accent6="accent6" hlink="hlink" folHlink="folHlink"/>
    </a:extraClrScheme>
    <a:extraClrScheme>
      <a:clrScheme name="Curtain Call 8">
        <a:dk1>
          <a:srgbClr val="000000"/>
        </a:dk1>
        <a:lt1>
          <a:srgbClr val="DDDCC5"/>
        </a:lt1>
        <a:dk2>
          <a:srgbClr val="000000"/>
        </a:dk2>
        <a:lt2>
          <a:srgbClr val="C9C6A5"/>
        </a:lt2>
        <a:accent1>
          <a:srgbClr val="C0C0C0"/>
        </a:accent1>
        <a:accent2>
          <a:srgbClr val="B0AC90"/>
        </a:accent2>
        <a:accent3>
          <a:srgbClr val="EBEBDF"/>
        </a:accent3>
        <a:accent4>
          <a:srgbClr val="000000"/>
        </a:accent4>
        <a:accent5>
          <a:srgbClr val="DCDCDC"/>
        </a:accent5>
        <a:accent6>
          <a:srgbClr val="9F9B82"/>
        </a:accent6>
        <a:hlink>
          <a:srgbClr val="666699"/>
        </a:hlink>
        <a:folHlink>
          <a:srgbClr val="905C80"/>
        </a:folHlink>
      </a:clrScheme>
      <a:clrMap bg1="lt1" tx1="dk1" bg2="lt2" tx2="dk2" accent1="accent1" accent2="accent2" accent3="accent3" accent4="accent4" accent5="accent5" accent6="accent6" hlink="hlink" folHlink="folHlink"/>
    </a:extraClrScheme>
    <a:extraClrScheme>
      <a:clrScheme name="Curtain Call 9">
        <a:dk1>
          <a:srgbClr val="000000"/>
        </a:dk1>
        <a:lt1>
          <a:srgbClr val="FFFFFF"/>
        </a:lt1>
        <a:dk2>
          <a:srgbClr val="000099"/>
        </a:dk2>
        <a:lt2>
          <a:srgbClr val="DDDDDD"/>
        </a:lt2>
        <a:accent1>
          <a:srgbClr val="C6D4D4"/>
        </a:accent1>
        <a:accent2>
          <a:srgbClr val="C0C0C0"/>
        </a:accent2>
        <a:accent3>
          <a:srgbClr val="FFFFFF"/>
        </a:accent3>
        <a:accent4>
          <a:srgbClr val="000000"/>
        </a:accent4>
        <a:accent5>
          <a:srgbClr val="DFE6E6"/>
        </a:accent5>
        <a:accent6>
          <a:srgbClr val="AEAEAE"/>
        </a:accent6>
        <a:hlink>
          <a:srgbClr val="6600FF"/>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Radial</Template>
  <TotalTime>456</TotalTime>
  <Words>1029</Words>
  <Application>Microsoft Office PowerPoint</Application>
  <PresentationFormat>On-screen Show (4:3)</PresentationFormat>
  <Paragraphs>158</Paragraphs>
  <Slides>39</Slides>
  <Notes>39</Notes>
  <HiddenSlides>0</HiddenSlides>
  <MMClips>2</MMClips>
  <ScaleCrop>false</ScaleCrop>
  <HeadingPairs>
    <vt:vector size="8" baseType="variant">
      <vt:variant>
        <vt:lpstr>Fonts Used</vt:lpstr>
      </vt:variant>
      <vt:variant>
        <vt:i4>12</vt:i4>
      </vt:variant>
      <vt:variant>
        <vt:lpstr>Theme</vt:lpstr>
      </vt:variant>
      <vt:variant>
        <vt:i4>2</vt:i4>
      </vt:variant>
      <vt:variant>
        <vt:lpstr>Embedded OLE Servers</vt:lpstr>
      </vt:variant>
      <vt:variant>
        <vt:i4>2</vt:i4>
      </vt:variant>
      <vt:variant>
        <vt:lpstr>Slide Titles</vt:lpstr>
      </vt:variant>
      <vt:variant>
        <vt:i4>39</vt:i4>
      </vt:variant>
    </vt:vector>
  </HeadingPairs>
  <TitlesOfParts>
    <vt:vector size="55" baseType="lpstr">
      <vt:lpstr>Arial</vt:lpstr>
      <vt:lpstr>Lucida Blackletter</vt:lpstr>
      <vt:lpstr>Wingdings</vt:lpstr>
      <vt:lpstr>Calibri</vt:lpstr>
      <vt:lpstr>Tahoma</vt:lpstr>
      <vt:lpstr>Times New Roman</vt:lpstr>
      <vt:lpstr>Arial Black</vt:lpstr>
      <vt:lpstr>Bernard MT Condensed</vt:lpstr>
      <vt:lpstr>Forte</vt:lpstr>
      <vt:lpstr>Trebuchet MS</vt:lpstr>
      <vt:lpstr>SimSun</vt:lpstr>
      <vt:lpstr>Lucida Console</vt:lpstr>
      <vt:lpstr>Radial</vt:lpstr>
      <vt:lpstr>Curtain Call</vt:lpstr>
      <vt:lpstr>Bitmap Image</vt:lpstr>
      <vt:lpstr>Microsoft Word Picture</vt:lpstr>
      <vt:lpstr>TEKNOLOGI INFORMASI</vt:lpstr>
      <vt:lpstr>Pengertian Teknologi Informasi</vt:lpstr>
      <vt:lpstr>PowerPoint Presentation</vt:lpstr>
      <vt:lpstr>PowerPoint Presentation</vt:lpstr>
      <vt:lpstr>TUJUAN MEMPELAJARI TI :</vt:lpstr>
      <vt:lpstr>FUNGSI TI : </vt:lpstr>
      <vt:lpstr>PowerPoint Presentation</vt:lpstr>
      <vt:lpstr>SISTEM KOMPUTER</vt:lpstr>
      <vt:lpstr>HUBUNGAN ANTAR KOMPONEN  HARDWARE</vt:lpstr>
      <vt:lpstr>I/O DEVICE</vt:lpstr>
      <vt:lpstr>CONTOH INPUT DEVICE</vt:lpstr>
      <vt:lpstr>CONTOH OUTPUT DEVICE</vt:lpstr>
      <vt:lpstr>I/O PORT DAN CPU</vt:lpstr>
      <vt:lpstr>GAMBAR I/O PORT</vt:lpstr>
      <vt:lpstr>PowerPoint Presentation</vt:lpstr>
      <vt:lpstr>PowerPoint Presentation</vt:lpstr>
      <vt:lpstr>MEMORI INTERNAL</vt:lpstr>
      <vt:lpstr>PowerPoint Presentation</vt:lpstr>
      <vt:lpstr>MEMORI EKSTERNAL</vt:lpstr>
      <vt:lpstr>HARDDISK</vt:lpstr>
      <vt:lpstr>PowerPoint Presentation</vt:lpstr>
      <vt:lpstr>BUS</vt:lpstr>
      <vt:lpstr>PowerPoint Presentation</vt:lpstr>
      <vt:lpstr>FILM PERAKITAN HARDWARE</vt:lpstr>
      <vt:lpstr>Film Robotika 1</vt:lpstr>
      <vt:lpstr>Film Robotika 2</vt:lpstr>
      <vt:lpstr>SOFTWARE</vt:lpstr>
      <vt:lpstr>PERKEMBANGAN SOFTWARE</vt:lpstr>
      <vt:lpstr>SIKLUS PERANGKAT LUNAK</vt:lpstr>
      <vt:lpstr>EVOLUSI SOFTWARE</vt:lpstr>
      <vt:lpstr>Gambar Komputer ENIAC</vt:lpstr>
      <vt:lpstr>PowerPoint Presentation</vt:lpstr>
      <vt:lpstr>PowerPoint Presentation</vt:lpstr>
      <vt:lpstr>ERA MODERN</vt:lpstr>
      <vt:lpstr>KLASIFIKASI PERANGKAT LUNAK</vt:lpstr>
      <vt:lpstr>CONTOH KASUS SOFTWARE</vt:lpstr>
      <vt:lpstr>PowerPoint Presentation</vt:lpstr>
      <vt:lpstr>PowerPoint Presentation</vt:lpstr>
      <vt:lpstr>PowerPoint Presentation</vt:lpstr>
    </vt:vector>
  </TitlesOfParts>
  <Company>dis 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dis</dc:creator>
  <cp:lastModifiedBy>Phantom Assassin</cp:lastModifiedBy>
  <cp:revision>30</cp:revision>
  <dcterms:created xsi:type="dcterms:W3CDTF">2004-03-13T18:56:04Z</dcterms:created>
  <dcterms:modified xsi:type="dcterms:W3CDTF">2013-03-21T04:14:27Z</dcterms:modified>
</cp:coreProperties>
</file>