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321" r:id="rId5"/>
    <p:sldId id="332" r:id="rId6"/>
    <p:sldId id="333" r:id="rId7"/>
    <p:sldId id="336" r:id="rId8"/>
    <p:sldId id="329" r:id="rId9"/>
    <p:sldId id="334" r:id="rId10"/>
    <p:sldId id="337" r:id="rId11"/>
    <p:sldId id="338" r:id="rId12"/>
    <p:sldId id="339" r:id="rId13"/>
    <p:sldId id="340" r:id="rId14"/>
    <p:sldId id="323" r:id="rId15"/>
    <p:sldId id="313" r:id="rId16"/>
    <p:sldId id="341" r:id="rId17"/>
    <p:sldId id="328" r:id="rId18"/>
    <p:sldId id="277" r:id="rId1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663300"/>
    <a:srgbClr val="CC00FF"/>
    <a:srgbClr val="339966"/>
    <a:srgbClr val="66FFFF"/>
    <a:srgbClr val="A50021"/>
    <a:srgbClr val="CC0000"/>
    <a:srgbClr val="CC00CC"/>
    <a:srgbClr val="990033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36" autoAdjust="0"/>
    <p:restoredTop sz="94660" autoAdjust="0"/>
  </p:normalViewPr>
  <p:slideViewPr>
    <p:cSldViewPr>
      <p:cViewPr>
        <p:scale>
          <a:sx n="72" d="100"/>
          <a:sy n="72" d="100"/>
        </p:scale>
        <p:origin x="-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4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lanjutan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1219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Preorder (NLR) :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148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458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218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626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BDEICFGHA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8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8148" y="275914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7552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3734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chemeClr val="tx2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: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bawah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  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Push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atas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 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Pop,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LS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= Left Son,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RS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= Right Son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3585506" y="553501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7153654" y="549525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727138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chemeClr val="tx2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isi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stack.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(LNR) :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386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456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90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DIEBFGHCA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1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784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682154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467600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Add. C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6790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Add. C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188764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086600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49548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46504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46504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30676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40386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3069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5742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 err="1" smtClean="0">
                <a:solidFill>
                  <a:schemeClr val="tx2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: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Add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= Address (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)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884939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chemeClr val="tx2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kiri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(LS),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(Address).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isi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stack.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1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1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99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(LRN) :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4550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038600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243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371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4013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4465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4077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Add. D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90160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16688" y="28924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1194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415748" y="444610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495800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B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7528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51284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25995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03436" y="289829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638800" y="48999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C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7467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436704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D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03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357720" y="21567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E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27104" y="380006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27104" y="354557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C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4182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751444" y="35449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F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25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655904" y="35416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G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633252" y="341164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43800" y="35383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G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913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F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7793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21750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433043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23349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9033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 B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75011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334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chemeClr val="tx2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anak,maka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isi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stack.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4419600" y="24155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505200" y="3101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6172200" y="4015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5410200" y="3101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667000" y="39395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4114800" y="4015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4800600" y="4777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3972157" y="2586941"/>
            <a:ext cx="276043" cy="752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5086301" y="2548840"/>
            <a:ext cx="276043" cy="828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3019657" y="3387041"/>
            <a:ext cx="428443" cy="6765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3867101" y="3539440"/>
            <a:ext cx="504643" cy="447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Straight Connector 99"/>
          <p:cNvCxnSpPr>
            <a:stCxn id="95" idx="0"/>
            <a:endCxn id="94" idx="5"/>
          </p:cNvCxnSpPr>
          <p:nvPr/>
        </p:nvCxnSpPr>
        <p:spPr bwMode="auto">
          <a:xfrm rot="16200000" flipV="1">
            <a:off x="4591002" y="4339541"/>
            <a:ext cx="352243" cy="5241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5848301" y="3463240"/>
            <a:ext cx="504643" cy="6003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4" name="Oval 103"/>
          <p:cNvSpPr/>
          <p:nvPr/>
        </p:nvSpPr>
        <p:spPr bwMode="auto">
          <a:xfrm>
            <a:off x="3505200" y="4777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3"/>
            <a:endCxn id="104" idx="0"/>
          </p:cNvCxnSpPr>
          <p:nvPr/>
        </p:nvCxnSpPr>
        <p:spPr bwMode="auto">
          <a:xfrm rot="5400000">
            <a:off x="3781657" y="4377641"/>
            <a:ext cx="352243" cy="447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066800"/>
            <a:ext cx="8458200" cy="5355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Tentukan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penelusuran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pohon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biner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bawah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ini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Stack! </a:t>
            </a: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8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8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8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8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8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8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8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68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8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8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18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8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8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68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1.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biner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data </a:t>
            </a:r>
            <a:r>
              <a:rPr lang="en-US" sz="2400" dirty="0" err="1" smtClean="0">
                <a:solidFill>
                  <a:srgbClr val="002060"/>
                </a:solidFill>
              </a:rPr>
              <a:t>sebagai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 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9687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Kemudian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tentukan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Prefix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Infix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Postfix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tersebut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menggunakan</a:t>
            </a:r>
            <a:r>
              <a:rPr lang="en-US" sz="2400" dirty="0" smtClean="0">
                <a:solidFill>
                  <a:srgbClr val="002060"/>
                </a:solidFill>
              </a:rPr>
              <a:t> Stack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1220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E = A +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(B-D)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        GK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47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41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96875" indent="-396875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2</a:t>
            </a:r>
            <a:r>
              <a:rPr lang="en-US" sz="240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pohon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biner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bentuk</a:t>
            </a:r>
            <a:r>
              <a:rPr lang="en-US" sz="2400" u="sng" dirty="0" smtClean="0">
                <a:solidFill>
                  <a:srgbClr val="FF0000"/>
                </a:solidFill>
              </a:rPr>
              <a:t> linked list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  </a:t>
            </a:r>
          </a:p>
          <a:p>
            <a:pPr marL="39687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Preorder	: </a:t>
            </a:r>
            <a:r>
              <a:rPr lang="en-US" sz="2400" b="1" dirty="0" smtClean="0">
                <a:solidFill>
                  <a:srgbClr val="C00000"/>
                </a:solidFill>
              </a:rPr>
              <a:t>RFCAEDLHPVTZXWY</a:t>
            </a:r>
          </a:p>
          <a:p>
            <a:pPr marL="39687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Inorder</a:t>
            </a:r>
            <a:r>
              <a:rPr lang="en-US" sz="2400" dirty="0" smtClean="0">
                <a:solidFill>
                  <a:srgbClr val="002060"/>
                </a:solidFill>
              </a:rPr>
              <a:t>	: </a:t>
            </a:r>
            <a:r>
              <a:rPr lang="en-US" sz="2400" b="1" dirty="0" smtClean="0">
                <a:solidFill>
                  <a:srgbClr val="C00000"/>
                </a:solidFill>
              </a:rPr>
              <a:t>ACDEFHLPRTVWXYZ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96875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Kemudian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tentukan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Postorder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tersebut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menggunakan</a:t>
            </a:r>
            <a:r>
              <a:rPr lang="en-US" sz="2400" dirty="0" smtClean="0">
                <a:solidFill>
                  <a:srgbClr val="C00000"/>
                </a:solidFill>
              </a:rPr>
              <a:t> Stack</a:t>
            </a:r>
            <a:r>
              <a:rPr lang="en-US" sz="2400" dirty="0" smtClean="0">
                <a:solidFill>
                  <a:srgbClr val="002060"/>
                </a:solidFill>
              </a:rPr>
              <a:t>!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6106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96875" indent="-396875">
              <a:spcBef>
                <a:spcPts val="0"/>
              </a:spcBef>
              <a:buNone/>
            </a:pPr>
            <a:r>
              <a:rPr lang="en-US" sz="2400" dirty="0"/>
              <a:t>3</a:t>
            </a:r>
            <a:r>
              <a:rPr lang="en-US" sz="2400" dirty="0" smtClean="0"/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pohon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biner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general </a:t>
            </a:r>
            <a:r>
              <a:rPr lang="en-US" sz="2400" dirty="0" smtClean="0">
                <a:solidFill>
                  <a:srgbClr val="002060"/>
                </a:solidFill>
              </a:rPr>
              <a:t>tree </a:t>
            </a:r>
            <a:r>
              <a:rPr lang="en-US" sz="2400" dirty="0" err="1" smtClean="0">
                <a:solidFill>
                  <a:srgbClr val="002060"/>
                </a:solidFill>
              </a:rPr>
              <a:t>di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bawah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kemudian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tentukan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preorder,inorder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postorder</a:t>
            </a:r>
            <a:r>
              <a:rPr lang="en-US" sz="2400" dirty="0" smtClean="0">
                <a:solidFill>
                  <a:srgbClr val="002060"/>
                </a:solidFill>
              </a:rPr>
              <a:t>!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295400" y="2971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867400" y="468596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267200" y="2971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57200" y="38100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6000" y="380075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3358795" y="381728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J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>
            <a:stCxn id="12" idx="2"/>
            <a:endCxn id="13" idx="0"/>
          </p:cNvCxnSpPr>
          <p:nvPr/>
        </p:nvCxnSpPr>
        <p:spPr bwMode="auto">
          <a:xfrm rot="10800000" flipV="1">
            <a:off x="1524000" y="2362200"/>
            <a:ext cx="2743200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6" idx="0"/>
          </p:cNvCxnSpPr>
          <p:nvPr/>
        </p:nvCxnSpPr>
        <p:spPr bwMode="auto">
          <a:xfrm rot="5400000">
            <a:off x="800101" y="3247745"/>
            <a:ext cx="447955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1880767" y="3166922"/>
            <a:ext cx="438711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3"/>
            <a:endCxn id="18" idx="0"/>
          </p:cNvCxnSpPr>
          <p:nvPr/>
        </p:nvCxnSpPr>
        <p:spPr bwMode="auto">
          <a:xfrm rot="5400000">
            <a:off x="3733154" y="3216286"/>
            <a:ext cx="455243" cy="7467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25" idx="5"/>
            <a:endCxn id="14" idx="0"/>
          </p:cNvCxnSpPr>
          <p:nvPr/>
        </p:nvCxnSpPr>
        <p:spPr bwMode="auto">
          <a:xfrm rot="16200000" flipH="1">
            <a:off x="5622882" y="4212851"/>
            <a:ext cx="471776" cy="4744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231296" y="3823948"/>
            <a:ext cx="457200" cy="4572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K</a:t>
            </a:r>
          </a:p>
        </p:txBody>
      </p:sp>
      <p:cxnSp>
        <p:nvCxnSpPr>
          <p:cNvPr id="26" name="Straight Connector 25"/>
          <p:cNvCxnSpPr>
            <a:stCxn id="15" idx="5"/>
            <a:endCxn id="25" idx="0"/>
          </p:cNvCxnSpPr>
          <p:nvPr/>
        </p:nvCxnSpPr>
        <p:spPr bwMode="auto">
          <a:xfrm rot="16200000" flipH="1">
            <a:off x="4827719" y="3191770"/>
            <a:ext cx="461903" cy="8024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1752600" y="467868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2060"/>
                </a:solidFill>
              </a:rPr>
              <a:t>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28" name="Straight Connector 27"/>
          <p:cNvCxnSpPr>
            <a:stCxn id="17" idx="3"/>
            <a:endCxn id="27" idx="0"/>
          </p:cNvCxnSpPr>
          <p:nvPr/>
        </p:nvCxnSpPr>
        <p:spPr bwMode="auto">
          <a:xfrm rot="5400000">
            <a:off x="1923239" y="4248963"/>
            <a:ext cx="487679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990600" y="4678680"/>
            <a:ext cx="457200" cy="457200"/>
          </a:xfrm>
          <a:prstGeom prst="ellipse">
            <a:avLst/>
          </a:prstGeom>
          <a:solidFill>
            <a:srgbClr val="76433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C0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33400" y="5516880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524000" y="5516880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H</a:t>
            </a:r>
          </a:p>
        </p:txBody>
      </p:sp>
      <p:cxnSp>
        <p:nvCxnSpPr>
          <p:cNvPr id="34" name="Straight Connector 33"/>
          <p:cNvCxnSpPr>
            <a:stCxn id="31" idx="3"/>
            <a:endCxn id="32" idx="0"/>
          </p:cNvCxnSpPr>
          <p:nvPr/>
        </p:nvCxnSpPr>
        <p:spPr bwMode="auto">
          <a:xfrm rot="5400000">
            <a:off x="685801" y="5145125"/>
            <a:ext cx="447955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1" idx="5"/>
            <a:endCxn id="33" idx="0"/>
          </p:cNvCxnSpPr>
          <p:nvPr/>
        </p:nvCxnSpPr>
        <p:spPr bwMode="auto">
          <a:xfrm rot="16200000" flipH="1">
            <a:off x="1342745" y="5107024"/>
            <a:ext cx="44795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2" idx="4"/>
            <a:endCxn id="15" idx="0"/>
          </p:cNvCxnSpPr>
          <p:nvPr/>
        </p:nvCxnSpPr>
        <p:spPr bwMode="auto">
          <a:xfrm rot="5400000">
            <a:off x="4305300" y="2781300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6" idx="5"/>
            <a:endCxn id="31" idx="0"/>
          </p:cNvCxnSpPr>
          <p:nvPr/>
        </p:nvCxnSpPr>
        <p:spPr bwMode="auto">
          <a:xfrm rot="16200000" flipH="1">
            <a:off x="794105" y="4253584"/>
            <a:ext cx="478435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7213167" y="2956592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C00000"/>
                </a:solidFill>
              </a:rPr>
              <a:t>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cxnSp>
        <p:nvCxnSpPr>
          <p:cNvPr id="45" name="Straight Connector 44"/>
          <p:cNvCxnSpPr>
            <a:stCxn id="12" idx="6"/>
            <a:endCxn id="44" idx="0"/>
          </p:cNvCxnSpPr>
          <p:nvPr/>
        </p:nvCxnSpPr>
        <p:spPr bwMode="auto">
          <a:xfrm>
            <a:off x="4724400" y="2362200"/>
            <a:ext cx="2717367" cy="5943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2667000" y="4685968"/>
            <a:ext cx="457200" cy="457200"/>
          </a:xfrm>
          <a:prstGeom prst="ellipse">
            <a:avLst/>
          </a:prstGeom>
          <a:solidFill>
            <a:srgbClr val="FF99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4038600" y="4685968"/>
            <a:ext cx="457200" cy="457200"/>
          </a:xfrm>
          <a:prstGeom prst="ellipse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P</a:t>
            </a:r>
          </a:p>
        </p:txBody>
      </p:sp>
      <p:cxnSp>
        <p:nvCxnSpPr>
          <p:cNvPr id="54" name="Straight Connector 53"/>
          <p:cNvCxnSpPr>
            <a:stCxn id="18" idx="3"/>
            <a:endCxn id="52" idx="0"/>
          </p:cNvCxnSpPr>
          <p:nvPr/>
        </p:nvCxnSpPr>
        <p:spPr bwMode="auto">
          <a:xfrm rot="5400000">
            <a:off x="2921458" y="4181675"/>
            <a:ext cx="478435" cy="5301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8" idx="5"/>
            <a:endCxn id="53" idx="0"/>
          </p:cNvCxnSpPr>
          <p:nvPr/>
        </p:nvCxnSpPr>
        <p:spPr bwMode="auto">
          <a:xfrm rot="16200000" flipH="1">
            <a:off x="3768903" y="4187670"/>
            <a:ext cx="478435" cy="5181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7854595" y="3810000"/>
            <a:ext cx="457200" cy="457200"/>
          </a:xfrm>
          <a:prstGeom prst="ellipse">
            <a:avLst/>
          </a:prstGeom>
          <a:solidFill>
            <a:srgbClr val="663300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Arial" charset="0"/>
              </a:rPr>
              <a:t>X</a:t>
            </a:r>
          </a:p>
        </p:txBody>
      </p:sp>
      <p:cxnSp>
        <p:nvCxnSpPr>
          <p:cNvPr id="60" name="Straight Connector 59"/>
          <p:cNvCxnSpPr>
            <a:stCxn id="44" idx="5"/>
            <a:endCxn id="59" idx="0"/>
          </p:cNvCxnSpPr>
          <p:nvPr/>
        </p:nvCxnSpPr>
        <p:spPr bwMode="auto">
          <a:xfrm rot="16200000" flipH="1">
            <a:off x="7611722" y="3338526"/>
            <a:ext cx="463163" cy="479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7315200" y="4678680"/>
            <a:ext cx="457200" cy="457200"/>
          </a:xfrm>
          <a:prstGeom prst="ellipse">
            <a:avLst/>
          </a:prstGeom>
          <a:solidFill>
            <a:srgbClr val="A500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FFFF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8382000" y="4678680"/>
            <a:ext cx="457200" cy="457200"/>
          </a:xfrm>
          <a:prstGeom prst="ellipse">
            <a:avLst/>
          </a:prstGeom>
          <a:solidFill>
            <a:srgbClr val="CC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</a:t>
            </a:r>
          </a:p>
        </p:txBody>
      </p:sp>
      <p:cxnSp>
        <p:nvCxnSpPr>
          <p:cNvPr id="63" name="Straight Connector 62"/>
          <p:cNvCxnSpPr>
            <a:stCxn id="59" idx="3"/>
            <a:endCxn id="61" idx="0"/>
          </p:cNvCxnSpPr>
          <p:nvPr/>
        </p:nvCxnSpPr>
        <p:spPr bwMode="auto">
          <a:xfrm rot="5400000">
            <a:off x="7493458" y="4250587"/>
            <a:ext cx="478435" cy="3777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59" idx="5"/>
            <a:endCxn id="62" idx="0"/>
          </p:cNvCxnSpPr>
          <p:nvPr/>
        </p:nvCxnSpPr>
        <p:spPr bwMode="auto">
          <a:xfrm rot="16200000" flipH="1">
            <a:off x="8188503" y="4256582"/>
            <a:ext cx="478435" cy="3657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Oval 65"/>
          <p:cNvSpPr/>
          <p:nvPr/>
        </p:nvSpPr>
        <p:spPr bwMode="auto">
          <a:xfrm>
            <a:off x="3379241" y="4682688"/>
            <a:ext cx="457200" cy="457200"/>
          </a:xfrm>
          <a:prstGeom prst="ellipse">
            <a:avLst/>
          </a:prstGeom>
          <a:solidFill>
            <a:srgbClr val="3399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Arial" charset="0"/>
              </a:rPr>
              <a:t>Y</a:t>
            </a:r>
          </a:p>
        </p:txBody>
      </p:sp>
      <p:cxnSp>
        <p:nvCxnSpPr>
          <p:cNvPr id="67" name="Straight Connector 66"/>
          <p:cNvCxnSpPr>
            <a:stCxn id="18" idx="4"/>
            <a:endCxn id="66" idx="0"/>
          </p:cNvCxnSpPr>
          <p:nvPr/>
        </p:nvCxnSpPr>
        <p:spPr bwMode="auto">
          <a:xfrm rot="16200000" flipH="1">
            <a:off x="3393518" y="4468365"/>
            <a:ext cx="408200" cy="204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1" grpId="0" animBg="1"/>
      <p:bldP spid="32" grpId="0" animBg="1"/>
      <p:bldP spid="33" grpId="0" animBg="1"/>
      <p:bldP spid="44" grpId="0" animBg="1"/>
      <p:bldP spid="52" grpId="0" animBg="1"/>
      <p:bldP spid="53" grpId="0" animBg="1"/>
      <p:bldP spid="59" grpId="0" animBg="1"/>
      <p:bldP spid="61" grpId="0" animBg="1"/>
      <p:bldP spid="62" grpId="0" animBg="1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binary tree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Preorder</a:t>
            </a:r>
          </a:p>
          <a:p>
            <a:pPr>
              <a:buFontTx/>
              <a:buChar char="-"/>
            </a:pPr>
            <a:r>
              <a:rPr lang="en-US" dirty="0" err="1" smtClean="0"/>
              <a:t>Inorder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Postorder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2249556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6663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286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819400" y="2438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19400" y="29353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19400" y="34290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L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L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L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20305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tx2"/>
                </a:solidFill>
                <a:latin typeface="+mn-lt"/>
              </a:rPr>
              <a:t>Prefix	:</a:t>
            </a:r>
            <a:endParaRPr 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9652" y="4198586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96254" y="4191000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+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992" y="4191000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7477" y="4198586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198586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2161" y="4198586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4579586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tx2"/>
                </a:solidFill>
                <a:latin typeface="+mn-lt"/>
              </a:rPr>
              <a:t>Infix	:</a:t>
            </a:r>
            <a:endParaRPr 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49870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tx2"/>
                </a:solidFill>
                <a:latin typeface="+mn-lt"/>
              </a:rPr>
              <a:t>Postfix:</a:t>
            </a:r>
            <a:endParaRPr 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9144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2362200" y="4916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1752600" y="27829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04800" y="417774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914400" y="4930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2667000" y="334948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1600200" y="4179669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1752600" y="5539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>
            <a:stCxn id="60" idx="3"/>
            <a:endCxn id="63" idx="0"/>
          </p:cNvCxnSpPr>
          <p:nvPr/>
        </p:nvCxnSpPr>
        <p:spPr bwMode="auto">
          <a:xfrm rot="5400000">
            <a:off x="2275879" y="2172479"/>
            <a:ext cx="315799" cy="905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0"/>
          </p:cNvCxnSpPr>
          <p:nvPr/>
        </p:nvCxnSpPr>
        <p:spPr bwMode="auto">
          <a:xfrm rot="5400000">
            <a:off x="549783" y="3746175"/>
            <a:ext cx="41519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7" idx="3"/>
            <a:endCxn id="65" idx="0"/>
          </p:cNvCxnSpPr>
          <p:nvPr/>
        </p:nvCxnSpPr>
        <p:spPr bwMode="auto">
          <a:xfrm rot="5400000">
            <a:off x="1234721" y="4497706"/>
            <a:ext cx="340714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3"/>
            <a:endCxn id="68" idx="0"/>
          </p:cNvCxnSpPr>
          <p:nvPr/>
        </p:nvCxnSpPr>
        <p:spPr bwMode="auto">
          <a:xfrm rot="5400000">
            <a:off x="2098465" y="5209049"/>
            <a:ext cx="213427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0"/>
            <a:endCxn id="63" idx="2"/>
          </p:cNvCxnSpPr>
          <p:nvPr/>
        </p:nvCxnSpPr>
        <p:spPr bwMode="auto">
          <a:xfrm rot="5400000" flipH="1" flipV="1">
            <a:off x="1282893" y="2883093"/>
            <a:ext cx="329814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6"/>
            <a:endCxn id="66" idx="0"/>
          </p:cNvCxnSpPr>
          <p:nvPr/>
        </p:nvCxnSpPr>
        <p:spPr bwMode="auto">
          <a:xfrm>
            <a:off x="2209800" y="3022986"/>
            <a:ext cx="685800" cy="3265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2127057" y="4452813"/>
            <a:ext cx="327130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41074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8896" y="4198586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^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" y="106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+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*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2764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96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^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00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629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34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699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91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/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72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43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01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45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36504" y="106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E =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K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048000" y="5562600"/>
            <a:ext cx="457200" cy="480060"/>
          </a:xfrm>
          <a:prstGeom prst="ellipse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Straight Connector 124"/>
          <p:cNvCxnSpPr>
            <a:stCxn id="62" idx="5"/>
            <a:endCxn id="124" idx="0"/>
          </p:cNvCxnSpPr>
          <p:nvPr/>
        </p:nvCxnSpPr>
        <p:spPr bwMode="auto">
          <a:xfrm rot="16200000" flipH="1">
            <a:off x="2896379" y="5182378"/>
            <a:ext cx="236287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4191000" y="279428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105400" y="3352800"/>
            <a:ext cx="457200" cy="48006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29000" y="3352800"/>
            <a:ext cx="457200" cy="480060"/>
          </a:xfrm>
          <a:prstGeom prst="ellipse">
            <a:avLst/>
          </a:prstGeom>
          <a:solidFill>
            <a:srgbClr val="00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Straight Connector 129"/>
          <p:cNvCxnSpPr>
            <a:stCxn id="60" idx="5"/>
            <a:endCxn id="127" idx="0"/>
          </p:cNvCxnSpPr>
          <p:nvPr/>
        </p:nvCxnSpPr>
        <p:spPr bwMode="auto">
          <a:xfrm rot="16200000" flipH="1">
            <a:off x="3651057" y="2025744"/>
            <a:ext cx="327130" cy="1209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27" idx="2"/>
            <a:endCxn id="129" idx="0"/>
          </p:cNvCxnSpPr>
          <p:nvPr/>
        </p:nvCxnSpPr>
        <p:spPr bwMode="auto">
          <a:xfrm rot="10800000" flipV="1">
            <a:off x="3657600" y="3034316"/>
            <a:ext cx="5334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27" idx="6"/>
            <a:endCxn id="128" idx="0"/>
          </p:cNvCxnSpPr>
          <p:nvPr/>
        </p:nvCxnSpPr>
        <p:spPr bwMode="auto">
          <a:xfrm>
            <a:off x="4648200" y="3034317"/>
            <a:ext cx="6858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969030" y="4204252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94674" y="4204061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93985" y="420425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93496" y="420425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87279" y="4556203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15000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+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09592" y="4556203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99244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83356" y="4556203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463748" y="4556203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4200" y="4556203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35148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92348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^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772400" y="4561869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07926" y="4561678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062682" y="4561869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91400" y="4561869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206408" y="5000151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34970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+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12904" y="5000151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1400" y="499275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54756" y="500015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983356" y="5000151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221904" y="500015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02288" y="5000151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43872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^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66992" y="5005817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782340" y="5005626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5994" y="500581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85996" y="499842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ight Arrow 93"/>
          <p:cNvSpPr/>
          <p:nvPr/>
        </p:nvSpPr>
        <p:spPr bwMode="auto">
          <a:xfrm>
            <a:off x="3299792" y="1272208"/>
            <a:ext cx="4572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5486400" y="0"/>
            <a:ext cx="381000" cy="34290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Left Brace 95"/>
          <p:cNvSpPr/>
          <p:nvPr/>
        </p:nvSpPr>
        <p:spPr bwMode="auto">
          <a:xfrm rot="16200000">
            <a:off x="8029160" y="1260612"/>
            <a:ext cx="381000" cy="9144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24400" y="182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B05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+mn-lt"/>
              </a:rPr>
              <a:t>Kiri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96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C00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+mn-lt"/>
              </a:rPr>
              <a:t>Kanan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 rot="5400000">
            <a:off x="7239000" y="16764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69342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3" name="Straight Connector 132"/>
          <p:cNvCxnSpPr>
            <a:stCxn id="61" idx="5"/>
            <a:endCxn id="67" idx="0"/>
          </p:cNvCxnSpPr>
          <p:nvPr/>
        </p:nvCxnSpPr>
        <p:spPr bwMode="auto">
          <a:xfrm rot="16200000" flipH="1">
            <a:off x="1358166" y="3709035"/>
            <a:ext cx="417112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9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00"/>
                            </p:stCondLst>
                            <p:childTnLst>
                              <p:par>
                                <p:cTn id="2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500"/>
                            </p:stCondLst>
                            <p:childTnLst>
                              <p:par>
                                <p:cTn id="3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9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500"/>
                            </p:stCondLst>
                            <p:childTnLst>
                              <p:par>
                                <p:cTn id="3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54" grpId="0"/>
      <p:bldP spid="56" grpId="0"/>
      <p:bldP spid="56" grpId="1"/>
      <p:bldP spid="58" grpId="0"/>
      <p:bldP spid="58" grpId="1"/>
      <p:bldP spid="59" grpId="0"/>
      <p:bldP spid="59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5" grpId="1"/>
      <p:bldP spid="106" grpId="0"/>
      <p:bldP spid="106" grpId="1"/>
      <p:bldP spid="107" grpId="0"/>
      <p:bldP spid="108" grpId="0"/>
      <p:bldP spid="108" grpId="1"/>
      <p:bldP spid="110" grpId="0"/>
      <p:bldP spid="111" grpId="0"/>
      <p:bldP spid="112" grpId="0"/>
      <p:bldP spid="112" grpId="1"/>
      <p:bldP spid="124" grpId="0" animBg="1"/>
      <p:bldP spid="127" grpId="0" animBg="1"/>
      <p:bldP spid="128" grpId="0" animBg="1"/>
      <p:bldP spid="129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93" grpId="0" animBg="1"/>
      <p:bldP spid="94" grpId="0" animBg="1"/>
      <p:bldP spid="95" grpId="0" animBg="1"/>
      <p:bldP spid="96" grpId="0" animBg="1"/>
      <p:bldP spid="113" grpId="0"/>
      <p:bldP spid="114" grpId="0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Buatlah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binernya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general tree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ini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</a:rPr>
              <a:t> preorder, </a:t>
            </a:r>
            <a:r>
              <a:rPr lang="en-US" sz="2400" dirty="0" err="1" smtClean="0">
                <a:solidFill>
                  <a:srgbClr val="0070C0"/>
                </a:solidFill>
              </a:rPr>
              <a:t>inorder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postorder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44008" y="2667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101008" y="32994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626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91408" y="42135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710608" y="42138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572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3708935" y="269743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5" idx="0"/>
          </p:cNvCxnSpPr>
          <p:nvPr/>
        </p:nvCxnSpPr>
        <p:spPr bwMode="auto">
          <a:xfrm rot="16200000" flipH="1">
            <a:off x="5074705" y="2636304"/>
            <a:ext cx="276043" cy="11569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691831" y="3737395"/>
            <a:ext cx="50431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3462909" y="373756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2"/>
            <a:endCxn id="18" idx="0"/>
          </p:cNvCxnSpPr>
          <p:nvPr/>
        </p:nvCxnSpPr>
        <p:spPr bwMode="auto">
          <a:xfrm rot="10800000" flipV="1">
            <a:off x="4800600" y="3592830"/>
            <a:ext cx="762000" cy="674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5886401" y="3829000"/>
            <a:ext cx="5046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05400" y="428012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3"/>
            <a:endCxn id="25" idx="0"/>
          </p:cNvCxnSpPr>
          <p:nvPr/>
        </p:nvCxnSpPr>
        <p:spPr bwMode="auto">
          <a:xfrm rot="5400000">
            <a:off x="5222997" y="3873561"/>
            <a:ext cx="517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101016" y="42135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3" idx="4"/>
            <a:endCxn id="27" idx="0"/>
          </p:cNvCxnSpPr>
          <p:nvPr/>
        </p:nvCxnSpPr>
        <p:spPr bwMode="auto">
          <a:xfrm rot="16200000" flipH="1">
            <a:off x="3112608" y="3996520"/>
            <a:ext cx="434008" cy="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607380" y="499872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629400" y="4276808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680792" y="49987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5" idx="6"/>
            <a:endCxn id="33" idx="0"/>
          </p:cNvCxnSpPr>
          <p:nvPr/>
        </p:nvCxnSpPr>
        <p:spPr bwMode="auto">
          <a:xfrm>
            <a:off x="6019800" y="3592830"/>
            <a:ext cx="838200" cy="6839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7" idx="5"/>
            <a:endCxn id="34" idx="0"/>
          </p:cNvCxnSpPr>
          <p:nvPr/>
        </p:nvCxnSpPr>
        <p:spPr bwMode="auto">
          <a:xfrm rot="16200000" flipH="1">
            <a:off x="3512609" y="4601936"/>
            <a:ext cx="375435" cy="4181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rot="5400000">
            <a:off x="2814259" y="4645007"/>
            <a:ext cx="375435" cy="331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2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2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2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2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2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2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2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2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2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2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2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2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2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22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72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2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72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22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72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22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72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2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72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85530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6357" y="1855304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85530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85530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3460" y="185530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150" y="1855304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4962" y="185530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2272988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2272988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01526" y="2272988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58719" y="22729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4968" y="227298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04838" y="183874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2031" y="183874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	  : </a:t>
            </a:r>
            <a:r>
              <a:rPr lang="en-US" sz="2400" dirty="0" smtClean="0">
                <a:solidFill>
                  <a:srgbClr val="0070C0"/>
                </a:solidFill>
              </a:rPr>
              <a:t>BCDFGKMPSUWY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Preorder	  : </a:t>
            </a:r>
            <a:r>
              <a:rPr lang="en-US" sz="2400" dirty="0" smtClean="0">
                <a:solidFill>
                  <a:srgbClr val="0070C0"/>
                </a:solidFill>
              </a:rPr>
              <a:t>MFDBCKGSPWUY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Postorder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smtClean="0">
                <a:solidFill>
                  <a:srgbClr val="0070C0"/>
                </a:solidFill>
              </a:rPr>
              <a:t>EGHCIMFBNPJLKDA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    : </a:t>
            </a:r>
            <a:r>
              <a:rPr lang="en-US" sz="2400" dirty="0" smtClean="0">
                <a:solidFill>
                  <a:srgbClr val="0070C0"/>
                </a:solidFill>
              </a:rPr>
              <a:t>EBGCHFMIANJPDLK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2918</TotalTime>
  <Words>883</Words>
  <Application>Microsoft Office PowerPoint</Application>
  <PresentationFormat>On-screen Show (4:3)</PresentationFormat>
  <Paragraphs>478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Abstrac 3</vt:lpstr>
      <vt:lpstr>Custom Design</vt:lpstr>
      <vt:lpstr>Image</vt:lpstr>
      <vt:lpstr>Struktur Data </vt:lpstr>
      <vt:lpstr>Penelusuran Binary Tree</vt:lpstr>
      <vt:lpstr>Contoh Penelusuran 1</vt:lpstr>
      <vt:lpstr>Contoh Penelusuran 2</vt:lpstr>
      <vt:lpstr>Contoh Penelusuran 3</vt:lpstr>
      <vt:lpstr>Latihan Penelusuran</vt:lpstr>
      <vt:lpstr>Penelusuran    Binary Tree </vt:lpstr>
      <vt:lpstr>Penelusuran    Binary Tree </vt:lpstr>
      <vt:lpstr>Latihan</vt:lpstr>
      <vt:lpstr>Penelusuran Menggunakan Stack</vt:lpstr>
      <vt:lpstr>Penelusuran Menggunakan Stack</vt:lpstr>
      <vt:lpstr>Penelusuran Menggunakan Stack</vt:lpstr>
      <vt:lpstr>Latihan</vt:lpstr>
      <vt:lpstr>Tes</vt:lpstr>
      <vt:lpstr>Tes</vt:lpstr>
      <vt:lpstr>Tes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DOSENIF-2</cp:lastModifiedBy>
  <cp:revision>430</cp:revision>
  <dcterms:created xsi:type="dcterms:W3CDTF">2012-05-16T03:35:54Z</dcterms:created>
  <dcterms:modified xsi:type="dcterms:W3CDTF">2013-07-04T03:17:56Z</dcterms:modified>
</cp:coreProperties>
</file>