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45" r:id="rId11"/>
    <p:sldId id="346" r:id="rId12"/>
    <p:sldId id="334" r:id="rId13"/>
    <p:sldId id="336" r:id="rId14"/>
    <p:sldId id="337" r:id="rId15"/>
    <p:sldId id="324" r:id="rId16"/>
    <p:sldId id="325" r:id="rId17"/>
    <p:sldId id="326" r:id="rId18"/>
    <p:sldId id="340" r:id="rId19"/>
    <p:sldId id="339" r:id="rId20"/>
    <p:sldId id="347" r:id="rId21"/>
    <p:sldId id="338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781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5681" y="5446767"/>
            <a:ext cx="48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Dawson, R., 2010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5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Sistem Informasi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b="1" dirty="0" smtClean="0"/>
              <a:t>ID Motivating-Promoting-Contactability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sz="2000" dirty="0" err="1" smtClean="0"/>
              <a:t>Ato</a:t>
            </a:r>
            <a:r>
              <a:rPr lang="id-ID" sz="2000" dirty="0" smtClean="0"/>
              <a:t>rney, General Management and leading People, Hotelier, Lecturer, Politician, Public Relations, Recruitment, Consultant, Sales &amp; Marketing, Self-Employed, Travel Agent, Trainer and Thetrical Agent.</a:t>
            </a:r>
          </a:p>
          <a:p>
            <a:pPr>
              <a:buNone/>
            </a:pPr>
            <a:endParaRPr lang="id-ID" sz="2000" dirty="0" smtClean="0"/>
          </a:p>
          <a:p>
            <a:r>
              <a:rPr lang="id-ID" sz="2000" b="1" dirty="0" smtClean="0"/>
              <a:t>SDI Servicing</a:t>
            </a:r>
          </a:p>
          <a:p>
            <a:pPr>
              <a:buNone/>
            </a:pPr>
            <a:r>
              <a:rPr lang="id-ID" sz="2000" dirty="0" smtClean="0"/>
              <a:t>	Accounting, Customer Service, Distribution &amp; Warehouse, Supervision, Draughtsmen and Project Engineer, Engineering &amp; Production (supervision), Office Management, Programmer, Service Selling, System Analyst, sales/service engineer.</a:t>
            </a:r>
          </a:p>
          <a:p>
            <a:pPr>
              <a:buNone/>
            </a:pP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65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CDI/CID Influence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Facts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Secretary, Designer, Directing, Managing or Supervising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(Engineering, Research, Finance, Planning), Lecturer, Negotiator and Purchasing, Work Study Sales (Technical/Specialist)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Researcher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Academic, Engiineer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(Installation, Technical), Planner (any function), Quality Controller, Statistic, Technical Research (Chemist Technician).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Career guidelines with disc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</a:t>
            </a:r>
            <a:r>
              <a:rPr lang="id-ID" sz="2000" b="1" dirty="0" smtClean="0"/>
              <a:t>D</a:t>
            </a:r>
            <a:r>
              <a:rPr lang="en-US" sz="2000" b="1" dirty="0" smtClean="0"/>
              <a:t>C	Specialist </a:t>
            </a:r>
            <a:r>
              <a:rPr lang="id-ID" sz="2000" b="1" dirty="0" smtClean="0"/>
              <a:t>Negotia</a:t>
            </a:r>
            <a:r>
              <a:rPr lang="en-US" sz="2000" b="1" dirty="0" smtClean="0"/>
              <a:t>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Consultant, </a:t>
            </a:r>
            <a:r>
              <a:rPr lang="en-US" sz="2000" dirty="0" smtClean="0"/>
              <a:t>Engineering (Manager</a:t>
            </a:r>
            <a:r>
              <a:rPr lang="id-ID" sz="2000" dirty="0" smtClean="0"/>
              <a:t>, Designer, Buyer, Draughtsman</a:t>
            </a:r>
            <a:r>
              <a:rPr lang="en-US" sz="2000" dirty="0" smtClean="0"/>
              <a:t>), </a:t>
            </a:r>
            <a:r>
              <a:rPr lang="id-ID" sz="2000" dirty="0" smtClean="0"/>
              <a:t>Financial (Manager, Specialist), Hotelier, </a:t>
            </a:r>
            <a:r>
              <a:rPr lang="en-US" sz="2000" dirty="0" smtClean="0"/>
              <a:t>Lecturer, </a:t>
            </a:r>
            <a:r>
              <a:rPr lang="id-ID" sz="2000" dirty="0" smtClean="0"/>
              <a:t>Marketing Services, Personnel, Project Engineer, Specialist/Technical Selling (Computer, Engineering &amp; Other Equipment), Sales Engineer, Trainer, and Travel Agent.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CD	Creating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	Technical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Computer Programmer, Engineer (Project, </a:t>
            </a:r>
            <a:r>
              <a:rPr lang="en-US" sz="2000" dirty="0" err="1" smtClean="0"/>
              <a:t>Draugthsman</a:t>
            </a:r>
            <a:r>
              <a:rPr lang="en-US" sz="2000" dirty="0" smtClean="0"/>
              <a:t>, Designer), Planning and Accounting, Medical Specialist, Quality Control, Researcher (Technician, Chemist, Quality Control), Surgeon.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</a:t>
            </a:r>
            <a:r>
              <a:rPr lang="id-ID" sz="2000" b="1" dirty="0" smtClean="0"/>
              <a:t>I</a:t>
            </a:r>
            <a:r>
              <a:rPr lang="en-US" sz="2000" b="1" dirty="0" smtClean="0"/>
              <a:t>	</a:t>
            </a:r>
            <a:r>
              <a:rPr lang="id-ID" sz="2000" b="1" dirty="0" smtClean="0"/>
              <a:t>Information-Collecting/Impacting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Administration, Engineering &amp; Production (Supervisor, Installer, Technician, Service &amp; Design), Finance (Supervisor, Accountant, Advisor), Market Analyst, Office Administrator, Programmer, Public Relation, Research (Supervisor, Chemist Lab Technician), Selling (Technical/Service), System Analyst, Trainer.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roger </a:t>
            </a:r>
            <a:r>
              <a:rPr lang="en-US" sz="1800" dirty="0" err="1" smtClean="0"/>
              <a:t>dawson</a:t>
            </a:r>
            <a:r>
              <a:rPr lang="en-US" sz="1800" dirty="0" smtClean="0"/>
              <a:t> – secrets of power 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</a:t>
            </a:r>
            <a:r>
              <a:rPr lang="en-US" sz="1900" dirty="0" err="1" smtClean="0"/>
              <a:t>Mintalah</a:t>
            </a:r>
            <a:r>
              <a:rPr lang="en-US" sz="1900" dirty="0" smtClean="0"/>
              <a:t>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y</a:t>
            </a:r>
            <a:r>
              <a:rPr lang="en-US" sz="1800" dirty="0" smtClean="0"/>
              <a:t>ang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harapkan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katakan</a:t>
            </a:r>
            <a:r>
              <a:rPr lang="en-US" sz="1800" dirty="0" smtClean="0"/>
              <a:t> </a:t>
            </a:r>
            <a:r>
              <a:rPr lang="en-US" sz="1800" dirty="0" err="1" smtClean="0"/>
              <a:t>Ya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Lakukan</a:t>
            </a:r>
            <a:r>
              <a:rPr lang="en-US" sz="1800" dirty="0" smtClean="0"/>
              <a:t> </a:t>
            </a:r>
            <a:r>
              <a:rPr lang="en-US" sz="1800" i="1" dirty="0" smtClean="0"/>
              <a:t>Flinch</a:t>
            </a:r>
            <a:r>
              <a:rPr lang="en-US" sz="1800" dirty="0" smtClean="0"/>
              <a:t> 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proposal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Hindari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Konfrontatif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Reluctant Buyer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Reluctant Seller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Vise Technique</a:t>
            </a:r>
            <a:endParaRPr lang="en-US" i="1" dirty="0" smtClean="0"/>
          </a:p>
          <a:p>
            <a:r>
              <a:rPr lang="en-US" dirty="0" err="1" smtClean="0"/>
              <a:t>Negosiasi</a:t>
            </a:r>
            <a:r>
              <a:rPr lang="en-US" dirty="0" smtClean="0"/>
              <a:t> Tengah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Menghadapi</a:t>
            </a:r>
            <a:r>
              <a:rPr lang="en-US" sz="1800" dirty="0" smtClean="0"/>
              <a:t> orang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wewenang</a:t>
            </a:r>
            <a:r>
              <a:rPr lang="en-US" sz="1800" dirty="0" smtClean="0"/>
              <a:t> </a:t>
            </a:r>
            <a:r>
              <a:rPr lang="en-US" sz="1800" dirty="0" err="1" smtClean="0"/>
              <a:t>memutuskan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Splitting the Difference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Mintalah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Trade Off</a:t>
            </a:r>
          </a:p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pPr lvl="2"/>
            <a:r>
              <a:rPr lang="en-US" sz="1800" dirty="0" smtClean="0"/>
              <a:t>Good Guy /  Bad Guy</a:t>
            </a:r>
          </a:p>
          <a:p>
            <a:pPr lvl="2"/>
            <a:r>
              <a:rPr lang="en-US" sz="1800" dirty="0" smtClean="0"/>
              <a:t>Nibbling</a:t>
            </a:r>
          </a:p>
          <a:p>
            <a:pPr lvl="2"/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berkomitmen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endParaRPr lang="en-US" sz="1800" dirty="0" smtClean="0"/>
          </a:p>
          <a:p>
            <a:pPr lvl="2"/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biarkan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menulis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endParaRPr lang="en-US" sz="1800" dirty="0" smtClean="0"/>
          </a:p>
          <a:p>
            <a:pPr lvl="2"/>
            <a:r>
              <a:rPr lang="en-US" sz="1800" dirty="0" err="1" smtClean="0"/>
              <a:t>Bacalah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setap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endParaRPr lang="en-US" sz="1800" dirty="0" smtClean="0"/>
          </a:p>
          <a:p>
            <a:pPr lvl="2"/>
            <a:r>
              <a:rPr lang="en-US" sz="1800" dirty="0" err="1" smtClean="0"/>
              <a:t>Berilah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ucapan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selamat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83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</a:t>
            </a:r>
            <a:r>
              <a:rPr lang="id-ID" sz="2000" b="1" dirty="0" smtClean="0"/>
              <a:t>S Investigating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</a:t>
            </a:r>
            <a:r>
              <a:rPr lang="id-ID" sz="2000" dirty="0" smtClean="0"/>
              <a:t>ttorney, Engineering (R&amp;D) System Analyst, Engineering &amp; Production (Directing, Supervising), Planner, Research Chemist (R&amp;D), Programmer, other computer-related discipline, Technical Trouble Shooting and Directing any Function for which knowledge and experience is availlable.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1659</TotalTime>
  <Words>289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Characteristics of effective project teams</vt:lpstr>
      <vt:lpstr>Reasons why teams fail</vt:lpstr>
      <vt:lpstr>Stages in group development</vt:lpstr>
      <vt:lpstr>Slide 7</vt:lpstr>
      <vt:lpstr>Building team with disc model</vt:lpstr>
      <vt:lpstr>Career guidelines with disc</vt:lpstr>
      <vt:lpstr>Career guidelines with disc</vt:lpstr>
      <vt:lpstr>Slide 11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Slide 19</vt:lpstr>
      <vt:lpstr>Teknik negosiasi roger dawson – secrets of power negotiating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169</cp:revision>
  <dcterms:created xsi:type="dcterms:W3CDTF">2011-02-11T03:03:21Z</dcterms:created>
  <dcterms:modified xsi:type="dcterms:W3CDTF">2013-09-10T15:57:57Z</dcterms:modified>
</cp:coreProperties>
</file>