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0" r:id="rId3"/>
    <p:sldId id="256" r:id="rId4"/>
    <p:sldId id="257" r:id="rId5"/>
    <p:sldId id="259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D03905-3EAB-4B8D-834D-E6D5EF2DDD13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39AE74-EA68-48A9-83D0-A687ED458A0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anneahira.com/images/istilah-k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06" y="3284984"/>
            <a:ext cx="4453358" cy="33400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-pwHoiDz0zoI/Ty3ilwoKp6I/AAAAAAAAAM0/Ig4u4A_JX5s/s1600/hard_drive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744416" cy="334002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884418"/>
            <a:ext cx="6172200" cy="60847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 HARDWARE</a:t>
            </a:r>
            <a:endParaRPr lang="id-ID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3" y="332656"/>
            <a:ext cx="2292846" cy="268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60" y="260648"/>
            <a:ext cx="979512" cy="97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0" y="1052736"/>
            <a:ext cx="87092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3471" y="5877272"/>
            <a:ext cx="632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NA≥75, Sertifikat ... 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05907" y="3789040"/>
            <a:ext cx="2874405" cy="2304256"/>
          </a:xfrm>
          <a:prstGeom prst="straightConnector1">
            <a:avLst/>
          </a:prstGeom>
          <a:ln w="508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07904" y="764704"/>
            <a:ext cx="2088187" cy="3538431"/>
          </a:xfrm>
          <a:prstGeom prst="straightConnector1">
            <a:avLst/>
          </a:prstGeom>
          <a:ln w="508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36512" y="241484"/>
            <a:ext cx="8136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Tugas (Modul) + Lembar kerja + Ujian Praktikum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075966" y="4123115"/>
            <a:ext cx="1440250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432932" y="911464"/>
            <a:ext cx="3512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Presentasi Kelompok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endCxn id="8" idx="2"/>
          </p:cNvCxnSpPr>
          <p:nvPr/>
        </p:nvCxnSpPr>
        <p:spPr>
          <a:xfrm flipV="1">
            <a:off x="6681655" y="1434684"/>
            <a:ext cx="507528" cy="2498372"/>
          </a:xfrm>
          <a:prstGeom prst="straightConnector1">
            <a:avLst/>
          </a:prstGeom>
          <a:ln w="508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Animasi\xl-animation_kid-on-computer-clear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37" y="-171400"/>
            <a:ext cx="6172617" cy="61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56426"/>
            <a:ext cx="8352928" cy="608478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PRAKTIKUM PERANGKAT KERAS</a:t>
            </a:r>
            <a:endParaRPr lang="id-ID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Makalah\Gambar\230443774_2257415001df729f2fca76cbe6e26e24aa8704b08c8de56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71" y="279701"/>
            <a:ext cx="1376074" cy="1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NIKOM\Gambar\Komputer\Cross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" y="4315280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NIKOM\Gambar\Komputer\Mainboard_Gigabyte_2009_with_Numb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89" y="2663919"/>
            <a:ext cx="2672356" cy="17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NIKOM\Gambar\Komputer\Tr_bio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1" y="4581128"/>
            <a:ext cx="2126214" cy="15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NIKOM\Gambar\Komputer\1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3919"/>
            <a:ext cx="2809472" cy="18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NIKOM\Gambar\Troubleshooting\ke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" y="2663919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0579" r="49195" b="40065"/>
          <a:stretch/>
        </p:blipFill>
        <p:spPr bwMode="auto">
          <a:xfrm>
            <a:off x="4139952" y="4582501"/>
            <a:ext cx="2449432" cy="19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untik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6" y="2708920"/>
            <a:ext cx="2559017" cy="2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Bahan Mengajar\Lab. Hardware\Materi 5\white-spi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713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664296" cy="32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90" y="116632"/>
            <a:ext cx="2654408" cy="29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99" y="764704"/>
            <a:ext cx="5553949" cy="72494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TROUBLESHOOTING</a:t>
            </a:r>
            <a:endParaRPr lang="id-ID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2912" y="1556792"/>
            <a:ext cx="6935432" cy="20002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MAINBOARD + MEMORY + PROSESOR + CARD + POWER SUPPLY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HARDDISK (TDK KE DITEK)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PRINTER (CATRIDGE)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PERALATAN YANG DIGUNAKAN :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5" name="Picture 11" descr="D:\kuas c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89" y="4964589"/>
            <a:ext cx="2169378" cy="14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.bp.blogspot.com/_O2VS7-nU_sw/TNeq4l381JI/AAAAAAAAAMc/hqO7NmhFDaA/s1600/plakban+kert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42" y="3117993"/>
            <a:ext cx="2014081" cy="20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upplier-hotel.com/images/sikat%20gigi%20BK-P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32074"/>
            <a:ext cx="1927054" cy="14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Bahan Mengajar\Lab. Hardware\Materi 5\ELECTRONIC_CLEANER__26865.1341488038.1000.1000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r="28675"/>
          <a:stretch/>
        </p:blipFill>
        <p:spPr bwMode="auto">
          <a:xfrm>
            <a:off x="5670952" y="3373268"/>
            <a:ext cx="1061287" cy="30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img.alibaba.com/wsphoto/v0/468468510/Free-shipping-by-DHL-CISS-continuous-ink-supply-system-with-auto-reset-chip-for-T1110-TX515F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5544616" cy="415846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astonprintermalang.com/wp-content/uploads/2012/05/epson-rumah-c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767345" cy="293801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astonprintermalang.com/wp-content/uploads/2012/05/hp-inkjet-cartri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6" y="332656"/>
            <a:ext cx="2857500" cy="24479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stonprintermalang.com/wp-content/uploads/2012/04/kedip-bergantian-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00" y="3817113"/>
            <a:ext cx="2383673" cy="23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302</TotalTime>
  <Words>51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LAB. HARDWARE</vt:lpstr>
      <vt:lpstr>PowerPoint Presentation</vt:lpstr>
      <vt:lpstr>MATERI PRAKTIKUM PERANGKAT KERAS</vt:lpstr>
      <vt:lpstr>TROUBLESHOOTING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 LAB. HARDWARE</dc:title>
  <dc:creator>sutono</dc:creator>
  <cp:lastModifiedBy>sutono</cp:lastModifiedBy>
  <cp:revision>105</cp:revision>
  <dcterms:created xsi:type="dcterms:W3CDTF">2012-01-20T08:59:06Z</dcterms:created>
  <dcterms:modified xsi:type="dcterms:W3CDTF">2013-09-10T13:49:55Z</dcterms:modified>
</cp:coreProperties>
</file>