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FF186-C363-43D9-ADE4-9C09505266E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1BE598-6508-491A-B683-54D074321D5A}">
      <dgm:prSet phldrT="[Text]"/>
      <dgm:spPr/>
      <dgm:t>
        <a:bodyPr/>
        <a:lstStyle/>
        <a:p>
          <a:r>
            <a:rPr lang="en-US" dirty="0" smtClean="0"/>
            <a:t>SPL</a:t>
          </a:r>
          <a:endParaRPr lang="en-US" dirty="0"/>
        </a:p>
      </dgm:t>
    </dgm:pt>
    <dgm:pt modelId="{9E9A2ED4-5072-4AC9-BAE6-502CFDCFE625}" type="parTrans" cxnId="{FEEF36A7-1FC9-4C93-AE7E-D56DFECB9765}">
      <dgm:prSet/>
      <dgm:spPr/>
      <dgm:t>
        <a:bodyPr/>
        <a:lstStyle/>
        <a:p>
          <a:endParaRPr lang="en-US"/>
        </a:p>
      </dgm:t>
    </dgm:pt>
    <dgm:pt modelId="{EA58B45C-75E6-48B3-9E2A-5A06E2EABAD4}" type="sibTrans" cxnId="{FEEF36A7-1FC9-4C93-AE7E-D56DFECB9765}">
      <dgm:prSet/>
      <dgm:spPr/>
      <dgm:t>
        <a:bodyPr/>
        <a:lstStyle/>
        <a:p>
          <a:endParaRPr lang="en-US"/>
        </a:p>
      </dgm:t>
    </dgm:pt>
    <dgm:pt modelId="{4D476094-B2DB-4F24-85DB-1DE8EE61956B}">
      <dgm:prSet phldrT="[Text]"/>
      <dgm:spPr/>
      <dgm:t>
        <a:bodyPr/>
        <a:lstStyle/>
        <a:p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Homogen</a:t>
          </a:r>
          <a:endParaRPr lang="en-US" dirty="0" smtClean="0"/>
        </a:p>
        <a:p>
          <a:endParaRPr lang="en-US" dirty="0" smtClean="0"/>
        </a:p>
        <a:p>
          <a:endParaRPr lang="en-US" dirty="0"/>
        </a:p>
      </dgm:t>
    </dgm:pt>
    <dgm:pt modelId="{BC71D038-5F9F-46AC-9943-EF79EF8F0C1D}" type="parTrans" cxnId="{1CAD1F60-CB30-45D1-8C69-53830D1827FD}">
      <dgm:prSet/>
      <dgm:spPr/>
      <dgm:t>
        <a:bodyPr/>
        <a:lstStyle/>
        <a:p>
          <a:endParaRPr lang="en-US"/>
        </a:p>
      </dgm:t>
    </dgm:pt>
    <dgm:pt modelId="{00DBAB6E-DA55-4AD2-93B6-3496617B0C73}" type="sibTrans" cxnId="{1CAD1F60-CB30-45D1-8C69-53830D1827FD}">
      <dgm:prSet/>
      <dgm:spPr/>
      <dgm:t>
        <a:bodyPr/>
        <a:lstStyle/>
        <a:p>
          <a:endParaRPr lang="en-US"/>
        </a:p>
      </dgm:t>
    </dgm:pt>
    <dgm:pt modelId="{919B7812-FBF5-47BC-A4F7-681D38CE6E6E}">
      <dgm:prSet phldrT="[Text]"/>
      <dgm:spPr/>
      <dgm:t>
        <a:bodyPr/>
        <a:lstStyle/>
        <a:p>
          <a:r>
            <a:rPr lang="en-US" dirty="0" err="1" smtClean="0"/>
            <a:t>Konsisten</a:t>
          </a:r>
          <a:endParaRPr lang="en-US" dirty="0"/>
        </a:p>
      </dgm:t>
    </dgm:pt>
    <dgm:pt modelId="{2A9B4294-A26B-481A-B0D6-B7B6E40051DF}" type="parTrans" cxnId="{F1059B49-86ED-4877-8697-00E4ABCE2469}">
      <dgm:prSet/>
      <dgm:spPr/>
      <dgm:t>
        <a:bodyPr/>
        <a:lstStyle/>
        <a:p>
          <a:endParaRPr lang="en-US"/>
        </a:p>
      </dgm:t>
    </dgm:pt>
    <dgm:pt modelId="{7B727B3D-8E55-450A-AEE2-800031669D1B}" type="sibTrans" cxnId="{F1059B49-86ED-4877-8697-00E4ABCE2469}">
      <dgm:prSet/>
      <dgm:spPr/>
      <dgm:t>
        <a:bodyPr/>
        <a:lstStyle/>
        <a:p>
          <a:endParaRPr lang="en-US"/>
        </a:p>
      </dgm:t>
    </dgm:pt>
    <dgm:pt modelId="{284D6C08-FDF7-4832-A3D7-B62A34EC5344}">
      <dgm:prSet phldrT="[Text]"/>
      <dgm:spPr/>
      <dgm:t>
        <a:bodyPr/>
        <a:lstStyle/>
        <a:p>
          <a:r>
            <a:rPr lang="en-US" dirty="0" err="1" smtClean="0"/>
            <a:t>Tak</a:t>
          </a:r>
          <a:r>
            <a:rPr lang="en-US" dirty="0" smtClean="0"/>
            <a:t> </a:t>
          </a:r>
          <a:r>
            <a:rPr lang="en-US" dirty="0" err="1" smtClean="0"/>
            <a:t>Konsisten</a:t>
          </a:r>
          <a:endParaRPr lang="en-US" dirty="0"/>
        </a:p>
      </dgm:t>
    </dgm:pt>
    <dgm:pt modelId="{3000FD2C-3554-4853-BFAD-8AA6F6497505}" type="parTrans" cxnId="{25689EF0-F299-49BD-B6C1-4B91285CE8DE}">
      <dgm:prSet/>
      <dgm:spPr/>
      <dgm:t>
        <a:bodyPr/>
        <a:lstStyle/>
        <a:p>
          <a:endParaRPr lang="en-US"/>
        </a:p>
      </dgm:t>
    </dgm:pt>
    <dgm:pt modelId="{67D98601-DD00-40EC-B590-A8FB770FEDC5}" type="sibTrans" cxnId="{25689EF0-F299-49BD-B6C1-4B91285CE8DE}">
      <dgm:prSet/>
      <dgm:spPr/>
      <dgm:t>
        <a:bodyPr/>
        <a:lstStyle/>
        <a:p>
          <a:endParaRPr lang="en-US"/>
        </a:p>
      </dgm:t>
    </dgm:pt>
    <dgm:pt modelId="{9EA443D3-7573-436D-8530-EFF260AC3595}">
      <dgm:prSet phldrT="[Text]"/>
      <dgm:spPr/>
      <dgm:t>
        <a:bodyPr/>
        <a:lstStyle/>
        <a:p>
          <a:r>
            <a:rPr lang="en-US" dirty="0" err="1" smtClean="0"/>
            <a:t>Homogen</a:t>
          </a:r>
          <a:endParaRPr lang="en-US" dirty="0" smtClean="0"/>
        </a:p>
        <a:p>
          <a:endParaRPr lang="en-US" dirty="0"/>
        </a:p>
      </dgm:t>
    </dgm:pt>
    <dgm:pt modelId="{769CEB5E-B566-43DD-9E51-0A6AFFC22333}" type="parTrans" cxnId="{8DF0E8EB-095E-4FA7-B21E-59FEC11C7EF2}">
      <dgm:prSet/>
      <dgm:spPr/>
      <dgm:t>
        <a:bodyPr/>
        <a:lstStyle/>
        <a:p>
          <a:endParaRPr lang="en-US"/>
        </a:p>
      </dgm:t>
    </dgm:pt>
    <dgm:pt modelId="{136BD876-0CE9-4F0C-B750-DF4CFCF42C59}" type="sibTrans" cxnId="{8DF0E8EB-095E-4FA7-B21E-59FEC11C7EF2}">
      <dgm:prSet/>
      <dgm:spPr/>
      <dgm:t>
        <a:bodyPr/>
        <a:lstStyle/>
        <a:p>
          <a:endParaRPr lang="en-US"/>
        </a:p>
      </dgm:t>
    </dgm:pt>
    <dgm:pt modelId="{0A92A92F-5665-4AE6-A193-5890A560C21B}">
      <dgm:prSet phldrT="[Text]"/>
      <dgm:spPr/>
      <dgm:t>
        <a:bodyPr/>
        <a:lstStyle/>
        <a:p>
          <a:r>
            <a:rPr lang="en-US" dirty="0" err="1" smtClean="0"/>
            <a:t>Konsisten</a:t>
          </a:r>
          <a:endParaRPr lang="en-US" dirty="0"/>
        </a:p>
      </dgm:t>
    </dgm:pt>
    <dgm:pt modelId="{7443AB25-2D19-42F2-BF64-569E7715A9D5}" type="parTrans" cxnId="{1147DB93-C390-4586-99A5-32156F18B568}">
      <dgm:prSet/>
      <dgm:spPr/>
      <dgm:t>
        <a:bodyPr/>
        <a:lstStyle/>
        <a:p>
          <a:endParaRPr lang="en-US"/>
        </a:p>
      </dgm:t>
    </dgm:pt>
    <dgm:pt modelId="{275BA8DB-B4B4-40D1-BB69-097554169357}" type="sibTrans" cxnId="{1147DB93-C390-4586-99A5-32156F18B568}">
      <dgm:prSet/>
      <dgm:spPr/>
      <dgm:t>
        <a:bodyPr/>
        <a:lstStyle/>
        <a:p>
          <a:endParaRPr lang="en-US"/>
        </a:p>
      </dgm:t>
    </dgm:pt>
    <dgm:pt modelId="{C801B17E-BEB8-4D79-AF32-6D535D8E5F8A}" type="pres">
      <dgm:prSet presAssocID="{CCAFF186-C363-43D9-ADE4-9C09505266E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5BCAE21-02B3-42BB-B304-DF0BABBACB33}" type="pres">
      <dgm:prSet presAssocID="{961BE598-6508-491A-B683-54D074321D5A}" presName="root1" presStyleCnt="0"/>
      <dgm:spPr/>
    </dgm:pt>
    <dgm:pt modelId="{EC8C17CB-DB61-40FF-B47A-97BCD15D068D}" type="pres">
      <dgm:prSet presAssocID="{961BE598-6508-491A-B683-54D074321D5A}" presName="LevelOneTextNode" presStyleLbl="node0" presStyleIdx="0" presStyleCnt="1">
        <dgm:presLayoutVars>
          <dgm:chPref val="3"/>
        </dgm:presLayoutVars>
      </dgm:prSet>
      <dgm:spPr/>
    </dgm:pt>
    <dgm:pt modelId="{913E3C4B-4C12-454C-BED9-7EA07AC06E10}" type="pres">
      <dgm:prSet presAssocID="{961BE598-6508-491A-B683-54D074321D5A}" presName="level2hierChild" presStyleCnt="0"/>
      <dgm:spPr/>
    </dgm:pt>
    <dgm:pt modelId="{1C304D11-2D85-418C-BB2E-4648CC04E689}" type="pres">
      <dgm:prSet presAssocID="{BC71D038-5F9F-46AC-9943-EF79EF8F0C1D}" presName="conn2-1" presStyleLbl="parChTrans1D2" presStyleIdx="0" presStyleCnt="2"/>
      <dgm:spPr/>
    </dgm:pt>
    <dgm:pt modelId="{5360B565-6186-4853-BF7D-4D2762165524}" type="pres">
      <dgm:prSet presAssocID="{BC71D038-5F9F-46AC-9943-EF79EF8F0C1D}" presName="connTx" presStyleLbl="parChTrans1D2" presStyleIdx="0" presStyleCnt="2"/>
      <dgm:spPr/>
    </dgm:pt>
    <dgm:pt modelId="{63834987-CFA5-4EE6-9067-225D805BF30D}" type="pres">
      <dgm:prSet presAssocID="{4D476094-B2DB-4F24-85DB-1DE8EE61956B}" presName="root2" presStyleCnt="0"/>
      <dgm:spPr/>
    </dgm:pt>
    <dgm:pt modelId="{53C10024-940D-4ECF-84C7-21CDC17E1527}" type="pres">
      <dgm:prSet presAssocID="{4D476094-B2DB-4F24-85DB-1DE8EE61956B}" presName="LevelTwoTextNode" presStyleLbl="node2" presStyleIdx="0" presStyleCnt="2" custScaleY="2081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9B4007-BE36-4091-B669-08E28D65316D}" type="pres">
      <dgm:prSet presAssocID="{4D476094-B2DB-4F24-85DB-1DE8EE61956B}" presName="level3hierChild" presStyleCnt="0"/>
      <dgm:spPr/>
    </dgm:pt>
    <dgm:pt modelId="{79254DFC-CC09-441F-9C17-7B331E153AD6}" type="pres">
      <dgm:prSet presAssocID="{2A9B4294-A26B-481A-B0D6-B7B6E40051DF}" presName="conn2-1" presStyleLbl="parChTrans1D3" presStyleIdx="0" presStyleCnt="3"/>
      <dgm:spPr/>
    </dgm:pt>
    <dgm:pt modelId="{AB4C5EF2-EBCE-4ED2-8B43-E56B4F7BF0DC}" type="pres">
      <dgm:prSet presAssocID="{2A9B4294-A26B-481A-B0D6-B7B6E40051DF}" presName="connTx" presStyleLbl="parChTrans1D3" presStyleIdx="0" presStyleCnt="3"/>
      <dgm:spPr/>
    </dgm:pt>
    <dgm:pt modelId="{23108C56-1E7A-438A-8A0E-C16321AA73A9}" type="pres">
      <dgm:prSet presAssocID="{919B7812-FBF5-47BC-A4F7-681D38CE6E6E}" presName="root2" presStyleCnt="0"/>
      <dgm:spPr/>
    </dgm:pt>
    <dgm:pt modelId="{6D824145-8F57-4811-AD83-024FE51CCA74}" type="pres">
      <dgm:prSet presAssocID="{919B7812-FBF5-47BC-A4F7-681D38CE6E6E}" presName="LevelTwoTextNode" presStyleLbl="node3" presStyleIdx="0" presStyleCnt="3">
        <dgm:presLayoutVars>
          <dgm:chPref val="3"/>
        </dgm:presLayoutVars>
      </dgm:prSet>
      <dgm:spPr/>
    </dgm:pt>
    <dgm:pt modelId="{D0BA6913-2709-485C-A734-16C05F6D3B11}" type="pres">
      <dgm:prSet presAssocID="{919B7812-FBF5-47BC-A4F7-681D38CE6E6E}" presName="level3hierChild" presStyleCnt="0"/>
      <dgm:spPr/>
    </dgm:pt>
    <dgm:pt modelId="{B4A3F43A-686D-489C-84E4-543F5EF5ECAA}" type="pres">
      <dgm:prSet presAssocID="{3000FD2C-3554-4853-BFAD-8AA6F6497505}" presName="conn2-1" presStyleLbl="parChTrans1D3" presStyleIdx="1" presStyleCnt="3"/>
      <dgm:spPr/>
    </dgm:pt>
    <dgm:pt modelId="{B4B0EAA1-BD08-4867-B8AE-1C5EF6B70DD1}" type="pres">
      <dgm:prSet presAssocID="{3000FD2C-3554-4853-BFAD-8AA6F6497505}" presName="connTx" presStyleLbl="parChTrans1D3" presStyleIdx="1" presStyleCnt="3"/>
      <dgm:spPr/>
    </dgm:pt>
    <dgm:pt modelId="{449F676F-3E90-4059-842C-EC43B1B14A3B}" type="pres">
      <dgm:prSet presAssocID="{284D6C08-FDF7-4832-A3D7-B62A34EC5344}" presName="root2" presStyleCnt="0"/>
      <dgm:spPr/>
    </dgm:pt>
    <dgm:pt modelId="{6E8666EB-E071-4DF0-A151-A93022ED11E0}" type="pres">
      <dgm:prSet presAssocID="{284D6C08-FDF7-4832-A3D7-B62A34EC534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E06021-11E4-44AA-9599-60850B6DC584}" type="pres">
      <dgm:prSet presAssocID="{284D6C08-FDF7-4832-A3D7-B62A34EC5344}" presName="level3hierChild" presStyleCnt="0"/>
      <dgm:spPr/>
    </dgm:pt>
    <dgm:pt modelId="{13B3867A-4D70-4C09-A062-CF01FB5B7A2A}" type="pres">
      <dgm:prSet presAssocID="{769CEB5E-B566-43DD-9E51-0A6AFFC22333}" presName="conn2-1" presStyleLbl="parChTrans1D2" presStyleIdx="1" presStyleCnt="2"/>
      <dgm:spPr/>
    </dgm:pt>
    <dgm:pt modelId="{8D986CB1-4829-4918-B67F-E4CDAE9820DC}" type="pres">
      <dgm:prSet presAssocID="{769CEB5E-B566-43DD-9E51-0A6AFFC22333}" presName="connTx" presStyleLbl="parChTrans1D2" presStyleIdx="1" presStyleCnt="2"/>
      <dgm:spPr/>
    </dgm:pt>
    <dgm:pt modelId="{55248E22-74E8-4363-B70D-8D27EBD1735C}" type="pres">
      <dgm:prSet presAssocID="{9EA443D3-7573-436D-8530-EFF260AC3595}" presName="root2" presStyleCnt="0"/>
      <dgm:spPr/>
    </dgm:pt>
    <dgm:pt modelId="{BA17D86B-DE13-4B00-9614-244C912C29B3}" type="pres">
      <dgm:prSet presAssocID="{9EA443D3-7573-436D-8530-EFF260AC3595}" presName="LevelTwoTextNode" presStyleLbl="node2" presStyleIdx="1" presStyleCnt="2" custScaleY="191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A72758-5820-4AB1-BF72-0D999A3F05F3}" type="pres">
      <dgm:prSet presAssocID="{9EA443D3-7573-436D-8530-EFF260AC3595}" presName="level3hierChild" presStyleCnt="0"/>
      <dgm:spPr/>
    </dgm:pt>
    <dgm:pt modelId="{FC570626-4557-44DF-B5FB-1CD3061D4CA8}" type="pres">
      <dgm:prSet presAssocID="{7443AB25-2D19-42F2-BF64-569E7715A9D5}" presName="conn2-1" presStyleLbl="parChTrans1D3" presStyleIdx="2" presStyleCnt="3"/>
      <dgm:spPr/>
    </dgm:pt>
    <dgm:pt modelId="{4C841DFA-DE03-4872-8BD2-2EBF5BA4CC35}" type="pres">
      <dgm:prSet presAssocID="{7443AB25-2D19-42F2-BF64-569E7715A9D5}" presName="connTx" presStyleLbl="parChTrans1D3" presStyleIdx="2" presStyleCnt="3"/>
      <dgm:spPr/>
    </dgm:pt>
    <dgm:pt modelId="{B16E9094-7D20-4760-AA0A-D661857EA9E8}" type="pres">
      <dgm:prSet presAssocID="{0A92A92F-5665-4AE6-A193-5890A560C21B}" presName="root2" presStyleCnt="0"/>
      <dgm:spPr/>
    </dgm:pt>
    <dgm:pt modelId="{93999300-FC51-4FF9-912C-7D7BE00BC43E}" type="pres">
      <dgm:prSet presAssocID="{0A92A92F-5665-4AE6-A193-5890A560C21B}" presName="LevelTwoTextNode" presStyleLbl="node3" presStyleIdx="2" presStyleCnt="3">
        <dgm:presLayoutVars>
          <dgm:chPref val="3"/>
        </dgm:presLayoutVars>
      </dgm:prSet>
      <dgm:spPr/>
    </dgm:pt>
    <dgm:pt modelId="{2A28050B-3090-43B0-8A82-57D0AA78D499}" type="pres">
      <dgm:prSet presAssocID="{0A92A92F-5665-4AE6-A193-5890A560C21B}" presName="level3hierChild" presStyleCnt="0"/>
      <dgm:spPr/>
    </dgm:pt>
  </dgm:ptLst>
  <dgm:cxnLst>
    <dgm:cxn modelId="{84262646-1FEC-4CC0-A9C6-87F0D6DE480C}" type="presOf" srcId="{BC71D038-5F9F-46AC-9943-EF79EF8F0C1D}" destId="{5360B565-6186-4853-BF7D-4D2762165524}" srcOrd="1" destOrd="0" presId="urn:microsoft.com/office/officeart/2005/8/layout/hierarchy2"/>
    <dgm:cxn modelId="{6140EE6F-406D-486F-952D-FE5BA68B4460}" type="presOf" srcId="{3000FD2C-3554-4853-BFAD-8AA6F6497505}" destId="{B4A3F43A-686D-489C-84E4-543F5EF5ECAA}" srcOrd="0" destOrd="0" presId="urn:microsoft.com/office/officeart/2005/8/layout/hierarchy2"/>
    <dgm:cxn modelId="{9BEBAF25-E152-4D96-A47E-74718E162790}" type="presOf" srcId="{2A9B4294-A26B-481A-B0D6-B7B6E40051DF}" destId="{79254DFC-CC09-441F-9C17-7B331E153AD6}" srcOrd="0" destOrd="0" presId="urn:microsoft.com/office/officeart/2005/8/layout/hierarchy2"/>
    <dgm:cxn modelId="{E4BB0F3A-4C67-4A0A-AD2D-03845D969B36}" type="presOf" srcId="{CCAFF186-C363-43D9-ADE4-9C09505266E4}" destId="{C801B17E-BEB8-4D79-AF32-6D535D8E5F8A}" srcOrd="0" destOrd="0" presId="urn:microsoft.com/office/officeart/2005/8/layout/hierarchy2"/>
    <dgm:cxn modelId="{FEEF36A7-1FC9-4C93-AE7E-D56DFECB9765}" srcId="{CCAFF186-C363-43D9-ADE4-9C09505266E4}" destId="{961BE598-6508-491A-B683-54D074321D5A}" srcOrd="0" destOrd="0" parTransId="{9E9A2ED4-5072-4AC9-BAE6-502CFDCFE625}" sibTransId="{EA58B45C-75E6-48B3-9E2A-5A06E2EABAD4}"/>
    <dgm:cxn modelId="{1147DB93-C390-4586-99A5-32156F18B568}" srcId="{9EA443D3-7573-436D-8530-EFF260AC3595}" destId="{0A92A92F-5665-4AE6-A193-5890A560C21B}" srcOrd="0" destOrd="0" parTransId="{7443AB25-2D19-42F2-BF64-569E7715A9D5}" sibTransId="{275BA8DB-B4B4-40D1-BB69-097554169357}"/>
    <dgm:cxn modelId="{D57A68CF-2091-4EA1-B461-269D698E4B47}" type="presOf" srcId="{961BE598-6508-491A-B683-54D074321D5A}" destId="{EC8C17CB-DB61-40FF-B47A-97BCD15D068D}" srcOrd="0" destOrd="0" presId="urn:microsoft.com/office/officeart/2005/8/layout/hierarchy2"/>
    <dgm:cxn modelId="{18CE1D97-293C-4EF8-A785-20D792437065}" type="presOf" srcId="{3000FD2C-3554-4853-BFAD-8AA6F6497505}" destId="{B4B0EAA1-BD08-4867-B8AE-1C5EF6B70DD1}" srcOrd="1" destOrd="0" presId="urn:microsoft.com/office/officeart/2005/8/layout/hierarchy2"/>
    <dgm:cxn modelId="{BF88B088-8041-4F44-BB3B-93F197E3C8FA}" type="presOf" srcId="{769CEB5E-B566-43DD-9E51-0A6AFFC22333}" destId="{13B3867A-4D70-4C09-A062-CF01FB5B7A2A}" srcOrd="0" destOrd="0" presId="urn:microsoft.com/office/officeart/2005/8/layout/hierarchy2"/>
    <dgm:cxn modelId="{D759CED5-5BDD-4CFF-B840-832215478939}" type="presOf" srcId="{0A92A92F-5665-4AE6-A193-5890A560C21B}" destId="{93999300-FC51-4FF9-912C-7D7BE00BC43E}" srcOrd="0" destOrd="0" presId="urn:microsoft.com/office/officeart/2005/8/layout/hierarchy2"/>
    <dgm:cxn modelId="{8DF0E8EB-095E-4FA7-B21E-59FEC11C7EF2}" srcId="{961BE598-6508-491A-B683-54D074321D5A}" destId="{9EA443D3-7573-436D-8530-EFF260AC3595}" srcOrd="1" destOrd="0" parTransId="{769CEB5E-B566-43DD-9E51-0A6AFFC22333}" sibTransId="{136BD876-0CE9-4F0C-B750-DF4CFCF42C59}"/>
    <dgm:cxn modelId="{B79043E7-F003-4A19-9635-C744AF940054}" type="presOf" srcId="{9EA443D3-7573-436D-8530-EFF260AC3595}" destId="{BA17D86B-DE13-4B00-9614-244C912C29B3}" srcOrd="0" destOrd="0" presId="urn:microsoft.com/office/officeart/2005/8/layout/hierarchy2"/>
    <dgm:cxn modelId="{3BA80D06-AF72-4E57-B957-D0963BC8F8C2}" type="presOf" srcId="{284D6C08-FDF7-4832-A3D7-B62A34EC5344}" destId="{6E8666EB-E071-4DF0-A151-A93022ED11E0}" srcOrd="0" destOrd="0" presId="urn:microsoft.com/office/officeart/2005/8/layout/hierarchy2"/>
    <dgm:cxn modelId="{C0A1F330-9D68-46B3-BFFD-1F4D1CCE033D}" type="presOf" srcId="{BC71D038-5F9F-46AC-9943-EF79EF8F0C1D}" destId="{1C304D11-2D85-418C-BB2E-4648CC04E689}" srcOrd="0" destOrd="0" presId="urn:microsoft.com/office/officeart/2005/8/layout/hierarchy2"/>
    <dgm:cxn modelId="{1CAD1F60-CB30-45D1-8C69-53830D1827FD}" srcId="{961BE598-6508-491A-B683-54D074321D5A}" destId="{4D476094-B2DB-4F24-85DB-1DE8EE61956B}" srcOrd="0" destOrd="0" parTransId="{BC71D038-5F9F-46AC-9943-EF79EF8F0C1D}" sibTransId="{00DBAB6E-DA55-4AD2-93B6-3496617B0C73}"/>
    <dgm:cxn modelId="{F1059B49-86ED-4877-8697-00E4ABCE2469}" srcId="{4D476094-B2DB-4F24-85DB-1DE8EE61956B}" destId="{919B7812-FBF5-47BC-A4F7-681D38CE6E6E}" srcOrd="0" destOrd="0" parTransId="{2A9B4294-A26B-481A-B0D6-B7B6E40051DF}" sibTransId="{7B727B3D-8E55-450A-AEE2-800031669D1B}"/>
    <dgm:cxn modelId="{25689EF0-F299-49BD-B6C1-4B91285CE8DE}" srcId="{4D476094-B2DB-4F24-85DB-1DE8EE61956B}" destId="{284D6C08-FDF7-4832-A3D7-B62A34EC5344}" srcOrd="1" destOrd="0" parTransId="{3000FD2C-3554-4853-BFAD-8AA6F6497505}" sibTransId="{67D98601-DD00-40EC-B590-A8FB770FEDC5}"/>
    <dgm:cxn modelId="{BDABFEBD-FF2A-4D9B-9A13-7D970BF0606F}" type="presOf" srcId="{919B7812-FBF5-47BC-A4F7-681D38CE6E6E}" destId="{6D824145-8F57-4811-AD83-024FE51CCA74}" srcOrd="0" destOrd="0" presId="urn:microsoft.com/office/officeart/2005/8/layout/hierarchy2"/>
    <dgm:cxn modelId="{9330B2DF-622B-4083-B7F6-445A448A7839}" type="presOf" srcId="{7443AB25-2D19-42F2-BF64-569E7715A9D5}" destId="{4C841DFA-DE03-4872-8BD2-2EBF5BA4CC35}" srcOrd="1" destOrd="0" presId="urn:microsoft.com/office/officeart/2005/8/layout/hierarchy2"/>
    <dgm:cxn modelId="{534F55F8-FE36-4019-BBF1-E6EF01EA1636}" type="presOf" srcId="{4D476094-B2DB-4F24-85DB-1DE8EE61956B}" destId="{53C10024-940D-4ECF-84C7-21CDC17E1527}" srcOrd="0" destOrd="0" presId="urn:microsoft.com/office/officeart/2005/8/layout/hierarchy2"/>
    <dgm:cxn modelId="{9D175D4A-730B-4BB0-9821-85F025C946F9}" type="presOf" srcId="{7443AB25-2D19-42F2-BF64-569E7715A9D5}" destId="{FC570626-4557-44DF-B5FB-1CD3061D4CA8}" srcOrd="0" destOrd="0" presId="urn:microsoft.com/office/officeart/2005/8/layout/hierarchy2"/>
    <dgm:cxn modelId="{1175F1E4-87A3-4664-AE36-5A31A6BA235D}" type="presOf" srcId="{769CEB5E-B566-43DD-9E51-0A6AFFC22333}" destId="{8D986CB1-4829-4918-B67F-E4CDAE9820DC}" srcOrd="1" destOrd="0" presId="urn:microsoft.com/office/officeart/2005/8/layout/hierarchy2"/>
    <dgm:cxn modelId="{D9F0EE8D-F38B-490C-B95A-66060BADFAD5}" type="presOf" srcId="{2A9B4294-A26B-481A-B0D6-B7B6E40051DF}" destId="{AB4C5EF2-EBCE-4ED2-8B43-E56B4F7BF0DC}" srcOrd="1" destOrd="0" presId="urn:microsoft.com/office/officeart/2005/8/layout/hierarchy2"/>
    <dgm:cxn modelId="{FCC98BD9-DBF6-47BB-BCB6-5593E40E62CB}" type="presParOf" srcId="{C801B17E-BEB8-4D79-AF32-6D535D8E5F8A}" destId="{D5BCAE21-02B3-42BB-B304-DF0BABBACB33}" srcOrd="0" destOrd="0" presId="urn:microsoft.com/office/officeart/2005/8/layout/hierarchy2"/>
    <dgm:cxn modelId="{8EBB30E3-CFD8-4569-8DCE-E1B9A2B4A0CF}" type="presParOf" srcId="{D5BCAE21-02B3-42BB-B304-DF0BABBACB33}" destId="{EC8C17CB-DB61-40FF-B47A-97BCD15D068D}" srcOrd="0" destOrd="0" presId="urn:microsoft.com/office/officeart/2005/8/layout/hierarchy2"/>
    <dgm:cxn modelId="{ED2A4921-DFFA-4E1C-BA8F-67B9B4695DB9}" type="presParOf" srcId="{D5BCAE21-02B3-42BB-B304-DF0BABBACB33}" destId="{913E3C4B-4C12-454C-BED9-7EA07AC06E10}" srcOrd="1" destOrd="0" presId="urn:microsoft.com/office/officeart/2005/8/layout/hierarchy2"/>
    <dgm:cxn modelId="{E6D15A80-7732-43E7-9E6E-443A93FF6901}" type="presParOf" srcId="{913E3C4B-4C12-454C-BED9-7EA07AC06E10}" destId="{1C304D11-2D85-418C-BB2E-4648CC04E689}" srcOrd="0" destOrd="0" presId="urn:microsoft.com/office/officeart/2005/8/layout/hierarchy2"/>
    <dgm:cxn modelId="{4F57369A-B758-4B89-B164-291213CECC46}" type="presParOf" srcId="{1C304D11-2D85-418C-BB2E-4648CC04E689}" destId="{5360B565-6186-4853-BF7D-4D2762165524}" srcOrd="0" destOrd="0" presId="urn:microsoft.com/office/officeart/2005/8/layout/hierarchy2"/>
    <dgm:cxn modelId="{3B3994AC-E24F-471D-9333-91571247750E}" type="presParOf" srcId="{913E3C4B-4C12-454C-BED9-7EA07AC06E10}" destId="{63834987-CFA5-4EE6-9067-225D805BF30D}" srcOrd="1" destOrd="0" presId="urn:microsoft.com/office/officeart/2005/8/layout/hierarchy2"/>
    <dgm:cxn modelId="{DF44CDC7-7F21-46B2-9060-37D569C80BD4}" type="presParOf" srcId="{63834987-CFA5-4EE6-9067-225D805BF30D}" destId="{53C10024-940D-4ECF-84C7-21CDC17E1527}" srcOrd="0" destOrd="0" presId="urn:microsoft.com/office/officeart/2005/8/layout/hierarchy2"/>
    <dgm:cxn modelId="{FC5D3A5D-A008-49FB-8F8A-B6093DFEA5CC}" type="presParOf" srcId="{63834987-CFA5-4EE6-9067-225D805BF30D}" destId="{CA9B4007-BE36-4091-B669-08E28D65316D}" srcOrd="1" destOrd="0" presId="urn:microsoft.com/office/officeart/2005/8/layout/hierarchy2"/>
    <dgm:cxn modelId="{82E27D96-004B-4668-904A-2CB8A2C98D5D}" type="presParOf" srcId="{CA9B4007-BE36-4091-B669-08E28D65316D}" destId="{79254DFC-CC09-441F-9C17-7B331E153AD6}" srcOrd="0" destOrd="0" presId="urn:microsoft.com/office/officeart/2005/8/layout/hierarchy2"/>
    <dgm:cxn modelId="{795132FD-2D65-457D-B991-057279E19C73}" type="presParOf" srcId="{79254DFC-CC09-441F-9C17-7B331E153AD6}" destId="{AB4C5EF2-EBCE-4ED2-8B43-E56B4F7BF0DC}" srcOrd="0" destOrd="0" presId="urn:microsoft.com/office/officeart/2005/8/layout/hierarchy2"/>
    <dgm:cxn modelId="{249E8B1D-2B1F-4D5C-8D31-7FE64CBE4D9C}" type="presParOf" srcId="{CA9B4007-BE36-4091-B669-08E28D65316D}" destId="{23108C56-1E7A-438A-8A0E-C16321AA73A9}" srcOrd="1" destOrd="0" presId="urn:microsoft.com/office/officeart/2005/8/layout/hierarchy2"/>
    <dgm:cxn modelId="{FF202BCA-FF21-4D28-89D3-57928E0FA10A}" type="presParOf" srcId="{23108C56-1E7A-438A-8A0E-C16321AA73A9}" destId="{6D824145-8F57-4811-AD83-024FE51CCA74}" srcOrd="0" destOrd="0" presId="urn:microsoft.com/office/officeart/2005/8/layout/hierarchy2"/>
    <dgm:cxn modelId="{D487BDA8-7E1F-4D7E-9F1F-315B6B6791EB}" type="presParOf" srcId="{23108C56-1E7A-438A-8A0E-C16321AA73A9}" destId="{D0BA6913-2709-485C-A734-16C05F6D3B11}" srcOrd="1" destOrd="0" presId="urn:microsoft.com/office/officeart/2005/8/layout/hierarchy2"/>
    <dgm:cxn modelId="{7743F8EF-5332-4444-988C-715F52A78037}" type="presParOf" srcId="{CA9B4007-BE36-4091-B669-08E28D65316D}" destId="{B4A3F43A-686D-489C-84E4-543F5EF5ECAA}" srcOrd="2" destOrd="0" presId="urn:microsoft.com/office/officeart/2005/8/layout/hierarchy2"/>
    <dgm:cxn modelId="{86A4609C-134D-48BA-88E7-98CA172CE080}" type="presParOf" srcId="{B4A3F43A-686D-489C-84E4-543F5EF5ECAA}" destId="{B4B0EAA1-BD08-4867-B8AE-1C5EF6B70DD1}" srcOrd="0" destOrd="0" presId="urn:microsoft.com/office/officeart/2005/8/layout/hierarchy2"/>
    <dgm:cxn modelId="{BE0421F6-B404-487C-9489-145DC96F0F05}" type="presParOf" srcId="{CA9B4007-BE36-4091-B669-08E28D65316D}" destId="{449F676F-3E90-4059-842C-EC43B1B14A3B}" srcOrd="3" destOrd="0" presId="urn:microsoft.com/office/officeart/2005/8/layout/hierarchy2"/>
    <dgm:cxn modelId="{A436316C-D226-4BD5-BF1E-DAE962BD9C9E}" type="presParOf" srcId="{449F676F-3E90-4059-842C-EC43B1B14A3B}" destId="{6E8666EB-E071-4DF0-A151-A93022ED11E0}" srcOrd="0" destOrd="0" presId="urn:microsoft.com/office/officeart/2005/8/layout/hierarchy2"/>
    <dgm:cxn modelId="{FA5DC482-7509-488A-8817-61EB1610FB9D}" type="presParOf" srcId="{449F676F-3E90-4059-842C-EC43B1B14A3B}" destId="{87E06021-11E4-44AA-9599-60850B6DC584}" srcOrd="1" destOrd="0" presId="urn:microsoft.com/office/officeart/2005/8/layout/hierarchy2"/>
    <dgm:cxn modelId="{C60DAAB0-42BF-4C5D-B919-1A3DB75F62BE}" type="presParOf" srcId="{913E3C4B-4C12-454C-BED9-7EA07AC06E10}" destId="{13B3867A-4D70-4C09-A062-CF01FB5B7A2A}" srcOrd="2" destOrd="0" presId="urn:microsoft.com/office/officeart/2005/8/layout/hierarchy2"/>
    <dgm:cxn modelId="{20C214D7-1F14-485D-9164-46749D840ACA}" type="presParOf" srcId="{13B3867A-4D70-4C09-A062-CF01FB5B7A2A}" destId="{8D986CB1-4829-4918-B67F-E4CDAE9820DC}" srcOrd="0" destOrd="0" presId="urn:microsoft.com/office/officeart/2005/8/layout/hierarchy2"/>
    <dgm:cxn modelId="{ACDE1887-1E07-4021-AC49-18B4DCBF7239}" type="presParOf" srcId="{913E3C4B-4C12-454C-BED9-7EA07AC06E10}" destId="{55248E22-74E8-4363-B70D-8D27EBD1735C}" srcOrd="3" destOrd="0" presId="urn:microsoft.com/office/officeart/2005/8/layout/hierarchy2"/>
    <dgm:cxn modelId="{C25C7FDB-457F-45DA-BD0A-1C679898EDFC}" type="presParOf" srcId="{55248E22-74E8-4363-B70D-8D27EBD1735C}" destId="{BA17D86B-DE13-4B00-9614-244C912C29B3}" srcOrd="0" destOrd="0" presId="urn:microsoft.com/office/officeart/2005/8/layout/hierarchy2"/>
    <dgm:cxn modelId="{C53B326F-87B1-4B23-8553-11938CDCE63A}" type="presParOf" srcId="{55248E22-74E8-4363-B70D-8D27EBD1735C}" destId="{ACA72758-5820-4AB1-BF72-0D999A3F05F3}" srcOrd="1" destOrd="0" presId="urn:microsoft.com/office/officeart/2005/8/layout/hierarchy2"/>
    <dgm:cxn modelId="{0F3FC3CE-0C73-4F74-B421-31019BF98CCB}" type="presParOf" srcId="{ACA72758-5820-4AB1-BF72-0D999A3F05F3}" destId="{FC570626-4557-44DF-B5FB-1CD3061D4CA8}" srcOrd="0" destOrd="0" presId="urn:microsoft.com/office/officeart/2005/8/layout/hierarchy2"/>
    <dgm:cxn modelId="{72EE4806-636D-4F0A-BC98-01FC1BD8D582}" type="presParOf" srcId="{FC570626-4557-44DF-B5FB-1CD3061D4CA8}" destId="{4C841DFA-DE03-4872-8BD2-2EBF5BA4CC35}" srcOrd="0" destOrd="0" presId="urn:microsoft.com/office/officeart/2005/8/layout/hierarchy2"/>
    <dgm:cxn modelId="{483E614B-869F-4582-86DD-6CDC06F9BDBE}" type="presParOf" srcId="{ACA72758-5820-4AB1-BF72-0D999A3F05F3}" destId="{B16E9094-7D20-4760-AA0A-D661857EA9E8}" srcOrd="1" destOrd="0" presId="urn:microsoft.com/office/officeart/2005/8/layout/hierarchy2"/>
    <dgm:cxn modelId="{D223949F-9033-4302-BA05-28AAF825D580}" type="presParOf" srcId="{B16E9094-7D20-4760-AA0A-D661857EA9E8}" destId="{93999300-FC51-4FF9-912C-7D7BE00BC43E}" srcOrd="0" destOrd="0" presId="urn:microsoft.com/office/officeart/2005/8/layout/hierarchy2"/>
    <dgm:cxn modelId="{10EBE450-A352-46D3-B48C-1180665C34A2}" type="presParOf" srcId="{B16E9094-7D20-4760-AA0A-D661857EA9E8}" destId="{2A28050B-3090-43B0-8A82-57D0AA78D49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8C17CB-DB61-40FF-B47A-97BCD15D068D}">
      <dsp:nvSpPr>
        <dsp:cNvPr id="0" name=""/>
        <dsp:cNvSpPr/>
      </dsp:nvSpPr>
      <dsp:spPr>
        <a:xfrm>
          <a:off x="1587" y="1644849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SPL</a:t>
          </a:r>
          <a:endParaRPr lang="en-US" sz="2300" kern="1200" dirty="0"/>
        </a:p>
      </dsp:txBody>
      <dsp:txXfrm>
        <a:off x="1587" y="1644849"/>
        <a:ext cx="1603374" cy="801687"/>
      </dsp:txXfrm>
    </dsp:sp>
    <dsp:sp modelId="{1C304D11-2D85-418C-BB2E-4648CC04E689}">
      <dsp:nvSpPr>
        <dsp:cNvPr id="0" name=""/>
        <dsp:cNvSpPr/>
      </dsp:nvSpPr>
      <dsp:spPr>
        <a:xfrm rot="18465071">
          <a:off x="1401858" y="1613799"/>
          <a:ext cx="1047557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47557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465071">
        <a:off x="1899448" y="1605364"/>
        <a:ext cx="52377" cy="52377"/>
      </dsp:txXfrm>
    </dsp:sp>
    <dsp:sp modelId="{53C10024-940D-4ECF-84C7-21CDC17E1527}">
      <dsp:nvSpPr>
        <dsp:cNvPr id="0" name=""/>
        <dsp:cNvSpPr/>
      </dsp:nvSpPr>
      <dsp:spPr>
        <a:xfrm>
          <a:off x="2246312" y="382984"/>
          <a:ext cx="1603374" cy="1668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Tidak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Homogen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2246312" y="382984"/>
        <a:ext cx="1603374" cy="1668856"/>
      </dsp:txXfrm>
    </dsp:sp>
    <dsp:sp modelId="{79254DFC-CC09-441F-9C17-7B331E153AD6}">
      <dsp:nvSpPr>
        <dsp:cNvPr id="0" name=""/>
        <dsp:cNvSpPr/>
      </dsp:nvSpPr>
      <dsp:spPr>
        <a:xfrm rot="19457599">
          <a:off x="3775450" y="969174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4150616" y="967182"/>
        <a:ext cx="39491" cy="39491"/>
      </dsp:txXfrm>
    </dsp:sp>
    <dsp:sp modelId="{6D824145-8F57-4811-AD83-024FE51CCA74}">
      <dsp:nvSpPr>
        <dsp:cNvPr id="0" name=""/>
        <dsp:cNvSpPr/>
      </dsp:nvSpPr>
      <dsp:spPr>
        <a:xfrm>
          <a:off x="4491037" y="355599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Konsisten</a:t>
          </a:r>
          <a:endParaRPr lang="en-US" sz="2300" kern="1200" dirty="0"/>
        </a:p>
      </dsp:txBody>
      <dsp:txXfrm>
        <a:off x="4491037" y="355599"/>
        <a:ext cx="1603374" cy="801687"/>
      </dsp:txXfrm>
    </dsp:sp>
    <dsp:sp modelId="{B4A3F43A-686D-489C-84E4-543F5EF5ECAA}">
      <dsp:nvSpPr>
        <dsp:cNvPr id="0" name=""/>
        <dsp:cNvSpPr/>
      </dsp:nvSpPr>
      <dsp:spPr>
        <a:xfrm rot="2142401">
          <a:off x="3775450" y="1430144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4150616" y="1428152"/>
        <a:ext cx="39491" cy="39491"/>
      </dsp:txXfrm>
    </dsp:sp>
    <dsp:sp modelId="{6E8666EB-E071-4DF0-A151-A93022ED11E0}">
      <dsp:nvSpPr>
        <dsp:cNvPr id="0" name=""/>
        <dsp:cNvSpPr/>
      </dsp:nvSpPr>
      <dsp:spPr>
        <a:xfrm>
          <a:off x="4491037" y="1277539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Tak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Konsisten</a:t>
          </a:r>
          <a:endParaRPr lang="en-US" sz="2300" kern="1200" dirty="0"/>
        </a:p>
      </dsp:txBody>
      <dsp:txXfrm>
        <a:off x="4491037" y="1277539"/>
        <a:ext cx="1603374" cy="801687"/>
      </dsp:txXfrm>
    </dsp:sp>
    <dsp:sp modelId="{13B3867A-4D70-4C09-A062-CF01FB5B7A2A}">
      <dsp:nvSpPr>
        <dsp:cNvPr id="0" name=""/>
        <dsp:cNvSpPr/>
      </dsp:nvSpPr>
      <dsp:spPr>
        <a:xfrm rot="3261685">
          <a:off x="1375283" y="2475216"/>
          <a:ext cx="1100708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100708" y="1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261685">
        <a:off x="1898119" y="2465452"/>
        <a:ext cx="55035" cy="55035"/>
      </dsp:txXfrm>
    </dsp:sp>
    <dsp:sp modelId="{BA17D86B-DE13-4B00-9614-244C912C29B3}">
      <dsp:nvSpPr>
        <dsp:cNvPr id="0" name=""/>
        <dsp:cNvSpPr/>
      </dsp:nvSpPr>
      <dsp:spPr>
        <a:xfrm>
          <a:off x="2246312" y="2172094"/>
          <a:ext cx="1603374" cy="1536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Homogen</a:t>
          </a:r>
          <a:endParaRPr lang="en-US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2246312" y="2172094"/>
        <a:ext cx="1603374" cy="1536305"/>
      </dsp:txXfrm>
    </dsp:sp>
    <dsp:sp modelId="{FC570626-4557-44DF-B5FB-1CD3061D4CA8}">
      <dsp:nvSpPr>
        <dsp:cNvPr id="0" name=""/>
        <dsp:cNvSpPr/>
      </dsp:nvSpPr>
      <dsp:spPr>
        <a:xfrm>
          <a:off x="3849687" y="2922493"/>
          <a:ext cx="641350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50" y="177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54328" y="2924214"/>
        <a:ext cx="32067" cy="32067"/>
      </dsp:txXfrm>
    </dsp:sp>
    <dsp:sp modelId="{93999300-FC51-4FF9-912C-7D7BE00BC43E}">
      <dsp:nvSpPr>
        <dsp:cNvPr id="0" name=""/>
        <dsp:cNvSpPr/>
      </dsp:nvSpPr>
      <dsp:spPr>
        <a:xfrm>
          <a:off x="4491037" y="2539404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Konsisten</a:t>
          </a:r>
          <a:endParaRPr lang="en-US" sz="2300" kern="1200" dirty="0"/>
        </a:p>
      </dsp:txBody>
      <dsp:txXfrm>
        <a:off x="4491037" y="2539404"/>
        <a:ext cx="1603374" cy="801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image" Target="../media/image4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743999-46AF-4682-BCA2-9AEC2CC69E12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D8B60E-2D44-431F-9768-2175FDE310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Jilid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tereduksi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SPL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2286000"/>
          <a:ext cx="2271059" cy="1206500"/>
        </p:xfrm>
        <a:graphic>
          <a:graphicData uri="http://schemas.openxmlformats.org/presentationml/2006/ole">
            <p:oleObj spid="_x0000_s5122" name="Equation" r:id="rId3" imgW="812520" imgH="4316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475288" y="2362200"/>
          <a:ext cx="1987550" cy="1206500"/>
        </p:xfrm>
        <a:graphic>
          <a:graphicData uri="http://schemas.openxmlformats.org/presentationml/2006/ole">
            <p:oleObj spid="_x0000_s5123" name="Equation" r:id="rId4" imgW="711000" imgH="4316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077913" y="3798888"/>
          <a:ext cx="3265487" cy="1916112"/>
        </p:xfrm>
        <a:graphic>
          <a:graphicData uri="http://schemas.openxmlformats.org/presentationml/2006/ole">
            <p:oleObj spid="_x0000_s5124" name="Equation" r:id="rId5" imgW="1168200" imgH="6858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2590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2590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2)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3828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3)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gauss-</a:t>
            </a:r>
            <a:r>
              <a:rPr lang="en-US" dirty="0" err="1" smtClean="0"/>
              <a:t>jordan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bujur</a:t>
            </a:r>
            <a:r>
              <a:rPr lang="en-US" dirty="0" smtClean="0"/>
              <a:t> </a:t>
            </a:r>
            <a:r>
              <a:rPr lang="en-US" dirty="0" err="1" smtClean="0"/>
              <a:t>sangkar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B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indent="0" algn="just">
              <a:buNone/>
            </a:pP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 (</a:t>
            </a:r>
            <a:r>
              <a:rPr lang="en-US" dirty="0" err="1" smtClean="0"/>
              <a:t>ditulis</a:t>
            </a:r>
            <a:r>
              <a:rPr lang="en-US" dirty="0" smtClean="0"/>
              <a:t> A</a:t>
            </a:r>
            <a:r>
              <a:rPr lang="en-US" baseline="30000" dirty="0" smtClean="0"/>
              <a:t>-1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2584450"/>
          <a:ext cx="3782647" cy="768350"/>
        </p:xfrm>
        <a:graphic>
          <a:graphicData uri="http://schemas.openxmlformats.org/presentationml/2006/ole">
            <p:oleObj spid="_x0000_s6146" name="Equation" r:id="rId3" imgW="81252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matriks-matriks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AB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dibalik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(AB)</a:t>
            </a:r>
            <a:r>
              <a:rPr lang="en-US" baseline="30000" dirty="0" smtClean="0"/>
              <a:t>-1</a:t>
            </a:r>
            <a:r>
              <a:rPr lang="en-US" dirty="0" smtClean="0"/>
              <a:t> = B</a:t>
            </a:r>
            <a:r>
              <a:rPr lang="en-US" baseline="30000" dirty="0" smtClean="0"/>
              <a:t>-1</a:t>
            </a:r>
            <a:r>
              <a:rPr lang="en-US" dirty="0" smtClean="0"/>
              <a:t>A</a:t>
            </a:r>
            <a:r>
              <a:rPr lang="en-US" baseline="30000" dirty="0" smtClean="0"/>
              <a:t>-1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invers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matriks-matriks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2895600"/>
          <a:ext cx="1447800" cy="1085850"/>
        </p:xfrm>
        <a:graphic>
          <a:graphicData uri="http://schemas.openxmlformats.org/presentationml/2006/ole">
            <p:oleObj spid="_x0000_s7170" name="Equation" r:id="rId3" imgW="609480" imgH="4572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871913" y="2895600"/>
          <a:ext cx="1477962" cy="1085850"/>
        </p:xfrm>
        <a:graphic>
          <a:graphicData uri="http://schemas.openxmlformats.org/presentationml/2006/ole">
            <p:oleObj spid="_x0000_s7171" name="Equation" r:id="rId4" imgW="622080" imgH="45720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738938" y="2593975"/>
          <a:ext cx="1990725" cy="1689100"/>
        </p:xfrm>
        <a:graphic>
          <a:graphicData uri="http://schemas.openxmlformats.org/presentationml/2006/ole">
            <p:oleObj spid="_x0000_s7172" name="Equation" r:id="rId5" imgW="83808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latin typeface="Comic Sans MS" pitchFamily="66" charset="0"/>
              </a:rPr>
              <a:t>Terima</a:t>
            </a:r>
            <a:r>
              <a:rPr lang="en-US" sz="7200" dirty="0" smtClean="0">
                <a:latin typeface="Comic Sans MS" pitchFamily="66" charset="0"/>
              </a:rPr>
              <a:t> </a:t>
            </a:r>
            <a:r>
              <a:rPr lang="en-US" sz="7200" dirty="0" err="1" smtClean="0">
                <a:latin typeface="Comic Sans MS" pitchFamily="66" charset="0"/>
              </a:rPr>
              <a:t>Kasih</a:t>
            </a:r>
            <a:endParaRPr lang="en-US" sz="7200" dirty="0">
              <a:latin typeface="Comic Sans MS" pitchFamily="66" charset="0"/>
            </a:endParaRPr>
          </a:p>
        </p:txBody>
      </p:sp>
      <p:pic>
        <p:nvPicPr>
          <p:cNvPr id="3" name="Picture 2" descr="kucing-persia-radit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3200400" y="1926879"/>
            <a:ext cx="5943600" cy="4931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terhingga</a:t>
            </a:r>
            <a:r>
              <a:rPr lang="en-US" dirty="0" smtClean="0"/>
              <a:t> m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dengan</a:t>
            </a:r>
            <a:r>
              <a:rPr lang="en-US" dirty="0" smtClean="0"/>
              <a:t> n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Suatu urutan bilangan-bilangan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id-ID" dirty="0" smtClean="0"/>
              <a:t>disebut </a:t>
            </a:r>
            <a:r>
              <a:rPr lang="id-ID" b="1" dirty="0" smtClean="0"/>
              <a:t>himpunan penyelesaian sistem</a:t>
            </a:r>
            <a:r>
              <a:rPr lang="id-ID" dirty="0" smtClean="0"/>
              <a:t> jika </a:t>
            </a:r>
            <a:r>
              <a:rPr lang="en-US" dirty="0" smtClean="0"/>
              <a:t>s</a:t>
            </a:r>
            <a:r>
              <a:rPr lang="en-US" baseline="-25000" dirty="0" smtClean="0"/>
              <a:t>1 =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 = 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id-ID" dirty="0" smtClean="0"/>
              <a:t>memenuhi  setiap  persamaan dalam sistem tersebut.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444750" y="2808288"/>
          <a:ext cx="3956050" cy="1992312"/>
        </p:xfrm>
        <a:graphic>
          <a:graphicData uri="http://schemas.openxmlformats.org/presentationml/2006/ole">
            <p:oleObj spid="_x0000_s1026" name="Equation" r:id="rId3" imgW="181584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 -&gt; </a:t>
            </a:r>
            <a:r>
              <a:rPr lang="en-US" dirty="0" err="1" smtClean="0"/>
              <a:t>Matriks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PL </a:t>
            </a:r>
            <a:r>
              <a:rPr lang="en-US" dirty="0" err="1" smtClean="0"/>
              <a:t>dengan</a:t>
            </a:r>
            <a:r>
              <a:rPr lang="en-US" dirty="0" smtClean="0"/>
              <a:t> m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667000"/>
          <a:ext cx="914400" cy="431800"/>
        </p:xfrm>
        <a:graphic>
          <a:graphicData uri="http://schemas.openxmlformats.org/presentationml/2006/ole">
            <p:oleObj spid="_x0000_s2050" name="Equation" r:id="rId3" imgW="457200" imgH="2156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28600" y="3276600"/>
          <a:ext cx="3480064" cy="1752600"/>
        </p:xfrm>
        <a:graphic>
          <a:graphicData uri="http://schemas.openxmlformats.org/presentationml/2006/ole">
            <p:oleObj spid="_x0000_s2051" name="Equation" r:id="rId4" imgW="1815840" imgH="914400" progId="Equation.3">
              <p:embed/>
            </p:oleObj>
          </a:graphicData>
        </a:graphic>
      </p:graphicFrame>
      <p:sp>
        <p:nvSpPr>
          <p:cNvPr id="6" name="Right Arrow 5"/>
          <p:cNvSpPr/>
          <p:nvPr/>
        </p:nvSpPr>
        <p:spPr>
          <a:xfrm>
            <a:off x="3657600" y="38862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33104" y="3276600"/>
          <a:ext cx="4551405" cy="1981200"/>
        </p:xfrm>
        <a:graphic>
          <a:graphicData uri="http://schemas.openxmlformats.org/presentationml/2006/ole">
            <p:oleObj spid="_x0000_s2052" name="Equation" r:id="rId5" imgW="2158920" imgH="939600" progId="Equation.3">
              <p:embed/>
            </p:oleObj>
          </a:graphicData>
        </a:graphic>
      </p:graphicFrame>
      <p:sp>
        <p:nvSpPr>
          <p:cNvPr id="8" name="Left Brace 7"/>
          <p:cNvSpPr/>
          <p:nvPr/>
        </p:nvSpPr>
        <p:spPr>
          <a:xfrm rot="16200000">
            <a:off x="5486400" y="4191000"/>
            <a:ext cx="533400" cy="2667000"/>
          </a:xfrm>
          <a:prstGeom prst="leftBrace">
            <a:avLst>
              <a:gd name="adj1" fmla="val 8333"/>
              <a:gd name="adj2" fmla="val 474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86400" y="56782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467600" y="5334000"/>
          <a:ext cx="457201" cy="762000"/>
        </p:xfrm>
        <a:graphic>
          <a:graphicData uri="http://schemas.openxmlformats.org/presentationml/2006/ole">
            <p:oleObj spid="_x0000_s2053" name="Equation" r:id="rId6" imgW="126720" imgH="215640" progId="Equation.3">
              <p:embed/>
            </p:oleObj>
          </a:graphicData>
        </a:graphic>
      </p:graphicFrame>
      <p:sp>
        <p:nvSpPr>
          <p:cNvPr id="11" name="Left Brace 10"/>
          <p:cNvSpPr/>
          <p:nvPr/>
        </p:nvSpPr>
        <p:spPr>
          <a:xfrm rot="16200000">
            <a:off x="7429500" y="4838700"/>
            <a:ext cx="457200" cy="685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8305800" y="5715000"/>
          <a:ext cx="457200" cy="762000"/>
        </p:xfrm>
        <a:graphic>
          <a:graphicData uri="http://schemas.openxmlformats.org/presentationml/2006/ole">
            <p:oleObj spid="_x0000_s2054" name="Equation" r:id="rId7" imgW="126720" imgH="215640" progId="Equation.3">
              <p:embed/>
            </p:oleObj>
          </a:graphicData>
        </a:graphic>
      </p:graphicFrame>
      <p:sp>
        <p:nvSpPr>
          <p:cNvPr id="13" name="Left Brace 12"/>
          <p:cNvSpPr/>
          <p:nvPr/>
        </p:nvSpPr>
        <p:spPr>
          <a:xfrm rot="16200000">
            <a:off x="8267700" y="5143499"/>
            <a:ext cx="457200" cy="685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</a:t>
            </a: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457200" y="1295400"/>
            <a:ext cx="8338761" cy="4165600"/>
            <a:chOff x="457200" y="1295400"/>
            <a:chExt cx="8338761" cy="4165600"/>
          </a:xfrm>
        </p:grpSpPr>
        <p:graphicFrame>
          <p:nvGraphicFramePr>
            <p:cNvPr id="44" name="Diagram 43"/>
            <p:cNvGraphicFramePr/>
            <p:nvPr/>
          </p:nvGraphicFramePr>
          <p:xfrm>
            <a:off x="457200" y="13970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91" name="Group 90"/>
            <p:cNvGrpSpPr/>
            <p:nvPr/>
          </p:nvGrpSpPr>
          <p:grpSpPr>
            <a:xfrm>
              <a:off x="6444039" y="1295400"/>
              <a:ext cx="2351922" cy="3962400"/>
              <a:chOff x="6444039" y="1295400"/>
              <a:chExt cx="2351922" cy="3962400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6477000" y="1906983"/>
                <a:ext cx="789824" cy="39491"/>
                <a:chOff x="6477000" y="1906983"/>
                <a:chExt cx="789824" cy="39491"/>
              </a:xfrm>
            </p:grpSpPr>
            <p:sp>
              <p:nvSpPr>
                <p:cNvPr id="55" name="Straight Connector 3"/>
                <p:cNvSpPr/>
                <p:nvPr/>
              </p:nvSpPr>
              <p:spPr>
                <a:xfrm rot="19457599">
                  <a:off x="6477000" y="1908975"/>
                  <a:ext cx="789824" cy="3550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>
                      <a:moveTo>
                        <a:pt x="0" y="17753"/>
                      </a:moveTo>
                      <a:lnTo>
                        <a:pt x="789824" y="17753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6" name="Straight Connector 4"/>
                <p:cNvSpPr/>
                <p:nvPr/>
              </p:nvSpPr>
              <p:spPr>
                <a:xfrm rot="19457599">
                  <a:off x="6852166" y="1906983"/>
                  <a:ext cx="39491" cy="3949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700" tIns="0" rIns="12700" bIns="0" numCol="1" spcCol="1270" anchor="ctr" anchorCtr="0">
                  <a:noAutofit/>
                </a:bodyPr>
                <a:lstStyle/>
                <a:p>
                  <a:pPr lvl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500" kern="1200"/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7192587" y="1295400"/>
                <a:ext cx="1603374" cy="801687"/>
                <a:chOff x="7192587" y="1295400"/>
                <a:chExt cx="1603374" cy="801687"/>
              </a:xfrm>
            </p:grpSpPr>
            <p:sp>
              <p:nvSpPr>
                <p:cNvPr id="53" name="Rounded Rectangle 52"/>
                <p:cNvSpPr/>
                <p:nvPr/>
              </p:nvSpPr>
              <p:spPr>
                <a:xfrm>
                  <a:off x="7192587" y="1295400"/>
                  <a:ext cx="1603374" cy="801687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4" name="Rounded Rectangle 6"/>
                <p:cNvSpPr/>
                <p:nvPr/>
              </p:nvSpPr>
              <p:spPr>
                <a:xfrm>
                  <a:off x="7216068" y="1318881"/>
                  <a:ext cx="1556412" cy="75472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7145" tIns="17145" rIns="17145" bIns="17145" numCol="1" spcCol="1270" anchor="ctr" anchorCtr="0">
                  <a:noAutofit/>
                </a:bodyPr>
                <a:lstStyle/>
                <a:p>
                  <a:pPr lvl="0" algn="ctr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700" dirty="0" err="1" smtClean="0"/>
                    <a:t>Tepat</a:t>
                  </a:r>
                  <a:r>
                    <a:rPr lang="en-US" sz="2700" dirty="0" smtClean="0"/>
                    <a:t> </a:t>
                  </a:r>
                  <a:r>
                    <a:rPr lang="en-US" sz="2700" dirty="0" err="1" smtClean="0"/>
                    <a:t>Satu</a:t>
                  </a:r>
                  <a:endParaRPr lang="en-US" sz="2700" kern="1200" dirty="0"/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6477000" y="2367954"/>
                <a:ext cx="789824" cy="39491"/>
                <a:chOff x="6477000" y="2367954"/>
                <a:chExt cx="789824" cy="39491"/>
              </a:xfrm>
            </p:grpSpPr>
            <p:sp>
              <p:nvSpPr>
                <p:cNvPr id="51" name="Straight Connector 7"/>
                <p:cNvSpPr/>
                <p:nvPr/>
              </p:nvSpPr>
              <p:spPr>
                <a:xfrm rot="2142401">
                  <a:off x="6477000" y="2369945"/>
                  <a:ext cx="789824" cy="3550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>
                      <a:moveTo>
                        <a:pt x="0" y="17753"/>
                      </a:moveTo>
                      <a:lnTo>
                        <a:pt x="789824" y="17753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2" name="Straight Connector 8"/>
                <p:cNvSpPr/>
                <p:nvPr/>
              </p:nvSpPr>
              <p:spPr>
                <a:xfrm rot="2142401">
                  <a:off x="6852166" y="2367954"/>
                  <a:ext cx="39491" cy="3949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700" tIns="0" rIns="12700" bIns="0" numCol="1" spcCol="1270" anchor="ctr" anchorCtr="0">
                  <a:noAutofit/>
                </a:bodyPr>
                <a:lstStyle/>
                <a:p>
                  <a:pPr lvl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500" kern="1200"/>
                </a:p>
              </p:txBody>
            </p:sp>
          </p:grpSp>
          <p:grpSp>
            <p:nvGrpSpPr>
              <p:cNvPr id="86" name="Group 85"/>
              <p:cNvGrpSpPr/>
              <p:nvPr/>
            </p:nvGrpSpPr>
            <p:grpSpPr>
              <a:xfrm>
                <a:off x="7192587" y="2217341"/>
                <a:ext cx="1603374" cy="801687"/>
                <a:chOff x="7192587" y="2217341"/>
                <a:chExt cx="1603374" cy="801687"/>
              </a:xfrm>
            </p:grpSpPr>
            <p:sp>
              <p:nvSpPr>
                <p:cNvPr id="49" name="Rounded Rectangle 48"/>
                <p:cNvSpPr/>
                <p:nvPr/>
              </p:nvSpPr>
              <p:spPr>
                <a:xfrm>
                  <a:off x="7192587" y="2217341"/>
                  <a:ext cx="1603374" cy="801687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50" name="Rounded Rectangle 10"/>
                <p:cNvSpPr/>
                <p:nvPr/>
              </p:nvSpPr>
              <p:spPr>
                <a:xfrm>
                  <a:off x="7216068" y="2240822"/>
                  <a:ext cx="1556412" cy="75472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7145" tIns="17145" rIns="17145" bIns="17145" numCol="1" spcCol="1270" anchor="ctr" anchorCtr="0">
                  <a:noAutofit/>
                </a:bodyPr>
                <a:lstStyle/>
                <a:p>
                  <a:pPr lvl="0" algn="ctr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700" dirty="0" err="1" smtClean="0"/>
                    <a:t>Tak</a:t>
                  </a:r>
                  <a:r>
                    <a:rPr lang="en-US" sz="2700" dirty="0" smtClean="0"/>
                    <a:t> </a:t>
                  </a:r>
                  <a:r>
                    <a:rPr lang="en-US" sz="2700" dirty="0" err="1" smtClean="0"/>
                    <a:t>hingga</a:t>
                  </a:r>
                  <a:endParaRPr lang="en-US" sz="2700" kern="1200" dirty="0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6444039" y="4145755"/>
                <a:ext cx="789824" cy="39491"/>
                <a:chOff x="6444039" y="4145755"/>
                <a:chExt cx="789824" cy="39491"/>
              </a:xfrm>
            </p:grpSpPr>
            <p:sp>
              <p:nvSpPr>
                <p:cNvPr id="67" name="Straight Connector 3"/>
                <p:cNvSpPr/>
                <p:nvPr/>
              </p:nvSpPr>
              <p:spPr>
                <a:xfrm rot="19457599">
                  <a:off x="6444039" y="4147747"/>
                  <a:ext cx="789824" cy="3550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>
                      <a:moveTo>
                        <a:pt x="0" y="17753"/>
                      </a:moveTo>
                      <a:lnTo>
                        <a:pt x="789824" y="17753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68" name="Straight Connector 4"/>
                <p:cNvSpPr/>
                <p:nvPr/>
              </p:nvSpPr>
              <p:spPr>
                <a:xfrm rot="19457599">
                  <a:off x="6819205" y="4145755"/>
                  <a:ext cx="39491" cy="3949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700" tIns="0" rIns="12700" bIns="0" numCol="1" spcCol="1270" anchor="ctr" anchorCtr="0">
                  <a:noAutofit/>
                </a:bodyPr>
                <a:lstStyle/>
                <a:p>
                  <a:pPr lvl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500" kern="1200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7159626" y="3352800"/>
                <a:ext cx="1603374" cy="983059"/>
                <a:chOff x="7159626" y="3352800"/>
                <a:chExt cx="1603374" cy="983059"/>
              </a:xfrm>
            </p:grpSpPr>
            <p:sp>
              <p:nvSpPr>
                <p:cNvPr id="65" name="Rounded Rectangle 64"/>
                <p:cNvSpPr/>
                <p:nvPr/>
              </p:nvSpPr>
              <p:spPr>
                <a:xfrm>
                  <a:off x="7159626" y="3352800"/>
                  <a:ext cx="1603374" cy="983059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6" name="Rounded Rectangle 6"/>
                <p:cNvSpPr/>
                <p:nvPr/>
              </p:nvSpPr>
              <p:spPr>
                <a:xfrm>
                  <a:off x="7183107" y="3381593"/>
                  <a:ext cx="1556412" cy="925472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7145" tIns="17145" rIns="17145" bIns="17145" numCol="1" spcCol="1270" anchor="ctr" anchorCtr="0">
                  <a:noAutofit/>
                </a:bodyPr>
                <a:lstStyle/>
                <a:p>
                  <a:pPr lvl="0" algn="ctr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500" dirty="0" smtClean="0"/>
                    <a:t>Trivial</a:t>
                  </a:r>
                </a:p>
                <a:p>
                  <a:pPr lvl="0" algn="ctr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500" kern="1200" dirty="0" err="1" smtClean="0"/>
                    <a:t>Semua</a:t>
                  </a:r>
                  <a:r>
                    <a:rPr lang="en-US" sz="2500" kern="1200" dirty="0" smtClean="0"/>
                    <a:t> </a:t>
                  </a:r>
                  <a:r>
                    <a:rPr lang="en-US" sz="2500" kern="1200" dirty="0" err="1" smtClean="0"/>
                    <a:t>nol</a:t>
                  </a:r>
                  <a:endParaRPr lang="en-US" sz="2500" kern="1200" dirty="0"/>
                </a:p>
              </p:txBody>
            </p:sp>
          </p:grpSp>
          <p:grpSp>
            <p:nvGrpSpPr>
              <p:cNvPr id="89" name="Group 88"/>
              <p:cNvGrpSpPr/>
              <p:nvPr/>
            </p:nvGrpSpPr>
            <p:grpSpPr>
              <a:xfrm>
                <a:off x="6444039" y="4606726"/>
                <a:ext cx="789824" cy="39491"/>
                <a:chOff x="6444039" y="4606726"/>
                <a:chExt cx="789824" cy="39491"/>
              </a:xfrm>
            </p:grpSpPr>
            <p:sp>
              <p:nvSpPr>
                <p:cNvPr id="63" name="Straight Connector 7"/>
                <p:cNvSpPr/>
                <p:nvPr/>
              </p:nvSpPr>
              <p:spPr>
                <a:xfrm rot="2142401">
                  <a:off x="6444039" y="4608717"/>
                  <a:ext cx="789824" cy="3550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>
                      <a:moveTo>
                        <a:pt x="0" y="17753"/>
                      </a:moveTo>
                      <a:lnTo>
                        <a:pt x="789824" y="17753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64" name="Straight Connector 8"/>
                <p:cNvSpPr/>
                <p:nvPr/>
              </p:nvSpPr>
              <p:spPr>
                <a:xfrm rot="2142401">
                  <a:off x="6819205" y="4606726"/>
                  <a:ext cx="39491" cy="3949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700" tIns="0" rIns="12700" bIns="0" numCol="1" spcCol="1270" anchor="ctr" anchorCtr="0">
                  <a:noAutofit/>
                </a:bodyPr>
                <a:lstStyle/>
                <a:p>
                  <a:pPr lvl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500" kern="1200"/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7159626" y="4456113"/>
                <a:ext cx="1603374" cy="801687"/>
                <a:chOff x="7159626" y="4456113"/>
                <a:chExt cx="1603374" cy="801687"/>
              </a:xfrm>
            </p:grpSpPr>
            <p:sp>
              <p:nvSpPr>
                <p:cNvPr id="61" name="Rounded Rectangle 60"/>
                <p:cNvSpPr/>
                <p:nvPr/>
              </p:nvSpPr>
              <p:spPr>
                <a:xfrm>
                  <a:off x="7159626" y="4456113"/>
                  <a:ext cx="1603374" cy="801687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2" name="Rounded Rectangle 10"/>
                <p:cNvSpPr/>
                <p:nvPr/>
              </p:nvSpPr>
              <p:spPr>
                <a:xfrm>
                  <a:off x="7183107" y="4479594"/>
                  <a:ext cx="1556412" cy="75472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7145" tIns="17145" rIns="17145" bIns="17145" numCol="1" spcCol="1270" anchor="ctr" anchorCtr="0">
                  <a:noAutofit/>
                </a:bodyPr>
                <a:lstStyle/>
                <a:p>
                  <a:pPr lvl="0" algn="ctr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2700" kern="1200" dirty="0" err="1" smtClean="0"/>
                    <a:t>Tak</a:t>
                  </a:r>
                  <a:r>
                    <a:rPr lang="en-US" sz="2700" kern="1200" dirty="0" smtClean="0"/>
                    <a:t> </a:t>
                  </a:r>
                  <a:r>
                    <a:rPr lang="en-US" sz="2700" dirty="0" smtClean="0"/>
                    <a:t>Trivial</a:t>
                  </a:r>
                  <a:endParaRPr lang="en-US" sz="2700" kern="1200" dirty="0"/>
                </a:p>
              </p:txBody>
            </p:sp>
          </p:grpSp>
        </p:grpSp>
      </p:grpSp>
      <p:graphicFrame>
        <p:nvGraphicFramePr>
          <p:cNvPr id="69" name="Object 68"/>
          <p:cNvGraphicFramePr>
            <a:graphicFrameLocks noChangeAspect="1"/>
          </p:cNvGraphicFramePr>
          <p:nvPr/>
        </p:nvGraphicFramePr>
        <p:xfrm>
          <a:off x="3003176" y="2743200"/>
          <a:ext cx="1035424" cy="488950"/>
        </p:xfrm>
        <a:graphic>
          <a:graphicData uri="http://schemas.openxmlformats.org/presentationml/2006/ole">
            <p:oleObj spid="_x0000_s3095" name="Equation" r:id="rId8" imgW="457200" imgH="215640" progId="Equation.3">
              <p:embed/>
            </p:oleObj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2971800" y="4387850"/>
          <a:ext cx="1035050" cy="488950"/>
        </p:xfrm>
        <a:graphic>
          <a:graphicData uri="http://schemas.openxmlformats.org/presentationml/2006/ole">
            <p:oleObj spid="_x0000_s3096" name="Equation" r:id="rId9" imgW="4572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diperluas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m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nbuah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diperluas</a:t>
            </a:r>
            <a:r>
              <a:rPr lang="en-US" dirty="0" smtClean="0"/>
              <a:t> (augmented matrix) yang </a:t>
            </a:r>
            <a:r>
              <a:rPr lang="en-US" dirty="0" err="1" smtClean="0"/>
              <a:t>dituliskan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" y="3733800"/>
          <a:ext cx="3631371" cy="1828800"/>
        </p:xfrm>
        <a:graphic>
          <a:graphicData uri="http://schemas.openxmlformats.org/presentationml/2006/ole">
            <p:oleObj spid="_x0000_s4098" name="Equation" r:id="rId3" imgW="1815840" imgH="914400" progId="Equation.3">
              <p:embed/>
            </p:oleObj>
          </a:graphicData>
        </a:graphic>
      </p:graphicFrame>
      <p:sp>
        <p:nvSpPr>
          <p:cNvPr id="5" name="Right Arrow 4"/>
          <p:cNvSpPr/>
          <p:nvPr/>
        </p:nvSpPr>
        <p:spPr>
          <a:xfrm>
            <a:off x="4038600" y="44196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57775" y="3657600"/>
          <a:ext cx="3560763" cy="1981200"/>
        </p:xfrm>
        <a:graphic>
          <a:graphicData uri="http://schemas.openxmlformats.org/presentationml/2006/ole">
            <p:oleObj spid="_x0000_s4099" name="Equation" r:id="rId4" imgW="168876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eliminasi</a:t>
            </a:r>
            <a:r>
              <a:rPr lang="en-US" dirty="0" smtClean="0"/>
              <a:t> </a:t>
            </a:r>
            <a:r>
              <a:rPr lang="en-US" dirty="0" err="1" smtClean="0"/>
              <a:t>gaussian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Baris</a:t>
            </a:r>
            <a:r>
              <a:rPr lang="en-US" b="1" dirty="0" smtClean="0"/>
              <a:t> </a:t>
            </a:r>
            <a:r>
              <a:rPr lang="en-US" b="1" dirty="0" err="1" smtClean="0"/>
              <a:t>Elementer</a:t>
            </a:r>
            <a:r>
              <a:rPr lang="en-US" dirty="0" smtClean="0"/>
              <a:t> (OBE)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menggantikan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diperbanyak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OBE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Eliminasi</a:t>
            </a:r>
            <a:r>
              <a:rPr lang="en-US" dirty="0" smtClean="0"/>
              <a:t> Gauss.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Kalikan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real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Pertukarkan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kelipatan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lain.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1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0,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i="1" dirty="0" smtClean="0"/>
              <a:t>k+1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baris-baris</a:t>
            </a:r>
            <a:r>
              <a:rPr lang="en-US" dirty="0" smtClean="0"/>
              <a:t> yang </a:t>
            </a:r>
            <a:r>
              <a:rPr lang="en-US" dirty="0" err="1" smtClean="0"/>
              <a:t>elemennya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baris-baris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baris-baris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elemen-elemen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nol.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Eliminasi</a:t>
            </a:r>
            <a:r>
              <a:rPr lang="en-US" dirty="0" smtClean="0"/>
              <a:t> gauss-</a:t>
            </a:r>
            <a:r>
              <a:rPr lang="en-US" dirty="0" err="1" smtClean="0"/>
              <a:t>jordan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diperbanyak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matrik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tereduksi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OBE.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</TotalTime>
  <Words>400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Trek</vt:lpstr>
      <vt:lpstr>Equation</vt:lpstr>
      <vt:lpstr>Microsoft Equation 3.0</vt:lpstr>
      <vt:lpstr>Sistem Persamaan Linier dan Matriks Jilid 2</vt:lpstr>
      <vt:lpstr>Sistem persamaan linier</vt:lpstr>
      <vt:lpstr>SPL -&gt; Matriks</vt:lpstr>
      <vt:lpstr>SPL</vt:lpstr>
      <vt:lpstr>Matriks yang diperluas</vt:lpstr>
      <vt:lpstr>eliminasi gaussian</vt:lpstr>
      <vt:lpstr>Tiga langkah dalam obe</vt:lpstr>
      <vt:lpstr>Ciri-ciri bentuk baris eselon</vt:lpstr>
      <vt:lpstr>Eliminasi gauss-jordan</vt:lpstr>
      <vt:lpstr>Ciri-ciri matriks memiliki baris eselon tereduksi</vt:lpstr>
      <vt:lpstr>Latihan </vt:lpstr>
      <vt:lpstr>Invers matriks dengan metode gauss-jordan</vt:lpstr>
      <vt:lpstr>teorema</vt:lpstr>
      <vt:lpstr>Latihan</vt:lpstr>
      <vt:lpstr>Slide 15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 dan Matriks Jilid 2</dc:title>
  <dc:creator>Valued Acer Customer</dc:creator>
  <cp:lastModifiedBy>Valued Acer Customer</cp:lastModifiedBy>
  <cp:revision>11</cp:revision>
  <dcterms:created xsi:type="dcterms:W3CDTF">2013-09-11T02:22:00Z</dcterms:created>
  <dcterms:modified xsi:type="dcterms:W3CDTF">2013-09-11T03:35:20Z</dcterms:modified>
</cp:coreProperties>
</file>