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Pendidikan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    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PENDIDIKAN 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Jum’at</a:t>
            </a:r>
            <a:r>
              <a:rPr lang="en-US" dirty="0" smtClean="0"/>
              <a:t>, 07.00 –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endParaRPr lang="en-US" sz="1000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endParaRPr lang="en-US" sz="1000" dirty="0" smtClean="0"/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52578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selama</a:t>
            </a:r>
            <a:r>
              <a:rPr lang="en-US" sz="2600" dirty="0" smtClean="0"/>
              <a:t> </a:t>
            </a:r>
            <a:r>
              <a:rPr lang="en-US" sz="2600" dirty="0" err="1" smtClean="0"/>
              <a:t>perkuliahan</a:t>
            </a:r>
            <a:endParaRPr lang="en-US" sz="2600" dirty="0" smtClean="0"/>
          </a:p>
          <a:p>
            <a:r>
              <a:rPr lang="en-US" sz="2600" dirty="0" err="1" smtClean="0"/>
              <a:t>Mandi</a:t>
            </a:r>
            <a:r>
              <a:rPr lang="en-US" sz="2600" dirty="0" smtClean="0"/>
              <a:t> </a:t>
            </a:r>
            <a:r>
              <a:rPr lang="en-US" sz="2600" dirty="0" err="1" smtClean="0"/>
              <a:t>dulu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Matikan</a:t>
            </a:r>
            <a:r>
              <a:rPr lang="en-US" sz="2600" dirty="0" smtClean="0"/>
              <a:t> HP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84238538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54</TotalTime>
  <Words>465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PENDIDIKAN 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12</cp:revision>
  <dcterms:created xsi:type="dcterms:W3CDTF">2012-02-28T03:21:09Z</dcterms:created>
  <dcterms:modified xsi:type="dcterms:W3CDTF">2013-09-20T02:26:37Z</dcterms:modified>
</cp:coreProperties>
</file>