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slideLayouts/slideLayout48.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66.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Layouts/slideLayout55.xml" ContentType="application/vnd.openxmlformats-officedocument.presentationml.slideLayout+xml"/>
  <Override PartName="/ppt/slideLayouts/slideLayout64.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Override PartName="/ppt/slideLayouts/slideLayout62.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slideMasters/slideMaster4.xml" ContentType="application/vnd.openxmlformats-officedocument.presentationml.slideMaster+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5.xml" ContentType="application/vnd.openxmlformats-officedocument.presentationml.slideMaster+xml"/>
  <Override PartName="/ppt/slideLayouts/slideLayout59.xml" ContentType="application/vnd.openxmlformats-officedocument.presentationml.slideLayout+xml"/>
  <Override PartName="/ppt/theme/theme7.xml" ContentType="application/vnd.openxmlformats-officedocument.them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Lst>
  <p:notesMasterIdLst>
    <p:notesMasterId r:id="rId14"/>
  </p:notesMasterIdLst>
  <p:sldIdLst>
    <p:sldId id="256" r:id="rId7"/>
    <p:sldId id="257" r:id="rId8"/>
    <p:sldId id="258" r:id="rId9"/>
    <p:sldId id="260" r:id="rId10"/>
    <p:sldId id="261" r:id="rId11"/>
    <p:sldId id="262" r:id="rId12"/>
    <p:sldId id="26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938264-7E7A-4605-A63B-E85463F04035}" type="datetimeFigureOut">
              <a:rPr lang="en-US" smtClean="0"/>
              <a:pPr/>
              <a:t>9/24/2012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9B6FE7-FEC2-47ED-B987-6EE49862EF9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0B3B8476-A96B-44BB-AEA7-F05E2F538BAB}" type="datetime1">
              <a:rPr lang="en-US" smtClean="0"/>
              <a:pPr/>
              <a:t>9/24/2012</a:t>
            </a:fld>
            <a:endParaRPr lang="en-US"/>
          </a:p>
        </p:txBody>
      </p:sp>
      <p:sp>
        <p:nvSpPr>
          <p:cNvPr id="16" name="Slide Number Placeholder 15"/>
          <p:cNvSpPr>
            <a:spLocks noGrp="1"/>
          </p:cNvSpPr>
          <p:nvPr>
            <p:ph type="sldNum" sz="quarter" idx="11"/>
          </p:nvPr>
        </p:nvSpPr>
        <p:spPr/>
        <p:txBody>
          <a:bodyPr/>
          <a:lstStyle/>
          <a:p>
            <a:fld id="{EF1FDCC6-95B1-4057-82D2-EC052AC49C20}" type="slidenum">
              <a:rPr lang="en-US" smtClean="0"/>
              <a:pPr/>
              <a:t>‹#›</a:t>
            </a:fld>
            <a:endParaRPr lang="en-US"/>
          </a:p>
        </p:txBody>
      </p:sp>
      <p:sp>
        <p:nvSpPr>
          <p:cNvPr id="17" name="Footer Placeholder 16"/>
          <p:cNvSpPr>
            <a:spLocks noGrp="1"/>
          </p:cNvSpPr>
          <p:nvPr>
            <p:ph type="ftr" sz="quarter" idx="12"/>
          </p:nvPr>
        </p:nvSpPr>
        <p:spPr/>
        <p:txBody>
          <a:bodyPr/>
          <a:lstStyle/>
          <a:p>
            <a:r>
              <a:rPr lang="en-US" smtClean="0"/>
              <a:t>Bahan Ajar Pancasila, By Tatik Rohmawati, S.IP</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71EA81-7237-4491-8731-01A90C3F2B16}" type="datetime1">
              <a:rPr lang="en-US" smtClean="0"/>
              <a:pPr/>
              <a:t>9/24/2012</a:t>
            </a:fld>
            <a:endParaRPr lang="en-US"/>
          </a:p>
        </p:txBody>
      </p:sp>
      <p:sp>
        <p:nvSpPr>
          <p:cNvPr id="5" name="Footer Placeholder 4"/>
          <p:cNvSpPr>
            <a:spLocks noGrp="1"/>
          </p:cNvSpPr>
          <p:nvPr>
            <p:ph type="ftr" sz="quarter" idx="11"/>
          </p:nvPr>
        </p:nvSpPr>
        <p:spPr/>
        <p:txBody>
          <a:bodyPr/>
          <a:lstStyle/>
          <a:p>
            <a:r>
              <a:rPr lang="en-US" smtClean="0"/>
              <a:t>Bahan Ajar Pancasila, By Tatik Rohmawati, S.IP</a:t>
            </a:r>
            <a:endParaRPr lang="en-US"/>
          </a:p>
        </p:txBody>
      </p:sp>
      <p:sp>
        <p:nvSpPr>
          <p:cNvPr id="6" name="Slide Number Placeholder 5"/>
          <p:cNvSpPr>
            <a:spLocks noGrp="1"/>
          </p:cNvSpPr>
          <p:nvPr>
            <p:ph type="sldNum" sz="quarter" idx="12"/>
          </p:nvPr>
        </p:nvSpPr>
        <p:spPr/>
        <p:txBody>
          <a:bodyPr/>
          <a:lstStyle/>
          <a:p>
            <a:fld id="{EF1FDCC6-95B1-4057-82D2-EC052AC49C2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A285B5-63D5-4DF1-8D7E-1917E6490876}" type="datetime1">
              <a:rPr lang="en-US" smtClean="0"/>
              <a:pPr/>
              <a:t>9/24/2012</a:t>
            </a:fld>
            <a:endParaRPr lang="en-US"/>
          </a:p>
        </p:txBody>
      </p:sp>
      <p:sp>
        <p:nvSpPr>
          <p:cNvPr id="5" name="Footer Placeholder 4"/>
          <p:cNvSpPr>
            <a:spLocks noGrp="1"/>
          </p:cNvSpPr>
          <p:nvPr>
            <p:ph type="ftr" sz="quarter" idx="11"/>
          </p:nvPr>
        </p:nvSpPr>
        <p:spPr/>
        <p:txBody>
          <a:bodyPr/>
          <a:lstStyle/>
          <a:p>
            <a:r>
              <a:rPr lang="en-US" smtClean="0"/>
              <a:t>Bahan Ajar Pancasila, By Tatik Rohmawati, S.IP</a:t>
            </a:r>
            <a:endParaRPr lang="en-US"/>
          </a:p>
        </p:txBody>
      </p:sp>
      <p:sp>
        <p:nvSpPr>
          <p:cNvPr id="6" name="Slide Number Placeholder 5"/>
          <p:cNvSpPr>
            <a:spLocks noGrp="1"/>
          </p:cNvSpPr>
          <p:nvPr>
            <p:ph type="sldNum" sz="quarter" idx="12"/>
          </p:nvPr>
        </p:nvSpPr>
        <p:spPr/>
        <p:txBody>
          <a:bodyPr/>
          <a:lstStyle/>
          <a:p>
            <a:fld id="{EF1FDCC6-95B1-4057-82D2-EC052AC49C2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48F3C5C5-0F33-43C6-A419-4CF2F428BADD}" type="datetime1">
              <a:rPr lang="en-US" smtClean="0"/>
              <a:pPr/>
              <a:t>9/24/2012</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r>
              <a:rPr lang="en-US" smtClean="0"/>
              <a:t>Bahan Ajar Pancasila, By Tatik Rohmawati, S.IP</a:t>
            </a:r>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EF1FDCC6-95B1-4057-82D2-EC052AC49C20}"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374BED15-526B-46AD-BEC6-F1558BDF9468}" type="datetime1">
              <a:rPr lang="en-US" smtClean="0"/>
              <a:pPr/>
              <a:t>9/24/2012</a:t>
            </a:fld>
            <a:endParaRPr lang="en-US"/>
          </a:p>
        </p:txBody>
      </p:sp>
      <p:sp>
        <p:nvSpPr>
          <p:cNvPr id="5" name="Footer Placeholder 4"/>
          <p:cNvSpPr>
            <a:spLocks noGrp="1"/>
          </p:cNvSpPr>
          <p:nvPr>
            <p:ph type="ftr" sz="quarter" idx="11"/>
          </p:nvPr>
        </p:nvSpPr>
        <p:spPr>
          <a:xfrm>
            <a:off x="457200" y="6480969"/>
            <a:ext cx="4260056" cy="300831"/>
          </a:xfrm>
        </p:spPr>
        <p:txBody>
          <a:bodyPr/>
          <a:lstStyle/>
          <a:p>
            <a:r>
              <a:rPr lang="en-US" smtClean="0"/>
              <a:t>Bahan Ajar Pancasila, By Tatik Rohmawati, S.IP</a:t>
            </a:r>
            <a:endParaRPr lang="en-US"/>
          </a:p>
        </p:txBody>
      </p:sp>
      <p:sp>
        <p:nvSpPr>
          <p:cNvPr id="6" name="Slide Number Placeholder 5"/>
          <p:cNvSpPr>
            <a:spLocks noGrp="1"/>
          </p:cNvSpPr>
          <p:nvPr>
            <p:ph type="sldNum" sz="quarter" idx="12"/>
          </p:nvPr>
        </p:nvSpPr>
        <p:spPr/>
        <p:txBody>
          <a:bodyPr/>
          <a:lstStyle/>
          <a:p>
            <a:fld id="{EF1FDCC6-95B1-4057-82D2-EC052AC49C20}"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B424E823-F281-4462-9512-7014C259555E}" type="datetime1">
              <a:rPr lang="en-US" smtClean="0"/>
              <a:pPr/>
              <a:t>9/24/2012</a:t>
            </a:fld>
            <a:endParaRPr lang="en-US"/>
          </a:p>
        </p:txBody>
      </p:sp>
      <p:sp>
        <p:nvSpPr>
          <p:cNvPr id="5" name="Footer Placeholder 4"/>
          <p:cNvSpPr>
            <a:spLocks noGrp="1"/>
          </p:cNvSpPr>
          <p:nvPr>
            <p:ph type="ftr" sz="quarter" idx="11"/>
          </p:nvPr>
        </p:nvSpPr>
        <p:spPr>
          <a:xfrm>
            <a:off x="2619376" y="6480969"/>
            <a:ext cx="4260056" cy="300831"/>
          </a:xfrm>
        </p:spPr>
        <p:txBody>
          <a:bodyPr/>
          <a:lstStyle/>
          <a:p>
            <a:r>
              <a:rPr lang="en-US" smtClean="0"/>
              <a:t>Bahan Ajar Pancasila, By Tatik Rohmawati, S.IP</a:t>
            </a:r>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EF1FDCC6-95B1-4057-82D2-EC052AC49C20}"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67EC1460-5838-4392-B6F7-602F7F9B77A2}" type="datetime1">
              <a:rPr lang="en-US" smtClean="0"/>
              <a:pPr/>
              <a:t>9/24/2012</a:t>
            </a:fld>
            <a:endParaRPr lang="en-US"/>
          </a:p>
        </p:txBody>
      </p:sp>
      <p:sp>
        <p:nvSpPr>
          <p:cNvPr id="6" name="Footer Placeholder 5"/>
          <p:cNvSpPr>
            <a:spLocks noGrp="1"/>
          </p:cNvSpPr>
          <p:nvPr>
            <p:ph type="ftr" sz="quarter" idx="11"/>
          </p:nvPr>
        </p:nvSpPr>
        <p:spPr>
          <a:xfrm>
            <a:off x="457200" y="6480969"/>
            <a:ext cx="4260056" cy="301752"/>
          </a:xfrm>
        </p:spPr>
        <p:txBody>
          <a:bodyPr/>
          <a:lstStyle/>
          <a:p>
            <a:r>
              <a:rPr lang="en-US" smtClean="0"/>
              <a:t>Bahan Ajar Pancasila, By Tatik Rohmawati, S.IP</a:t>
            </a:r>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EF1FDCC6-95B1-4057-82D2-EC052AC49C20}"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852E7EB2-172D-433D-B579-1D6FB6215431}" type="datetime1">
              <a:rPr lang="en-US" smtClean="0"/>
              <a:pPr/>
              <a:t>9/24/2012</a:t>
            </a:fld>
            <a:endParaRPr lang="en-US"/>
          </a:p>
        </p:txBody>
      </p:sp>
      <p:sp>
        <p:nvSpPr>
          <p:cNvPr id="8" name="Footer Placeholder 7"/>
          <p:cNvSpPr>
            <a:spLocks noGrp="1"/>
          </p:cNvSpPr>
          <p:nvPr>
            <p:ph type="ftr" sz="quarter" idx="11"/>
          </p:nvPr>
        </p:nvSpPr>
        <p:spPr>
          <a:xfrm>
            <a:off x="457200" y="6480969"/>
            <a:ext cx="4261104" cy="301752"/>
          </a:xfrm>
        </p:spPr>
        <p:txBody>
          <a:bodyPr/>
          <a:lstStyle/>
          <a:p>
            <a:r>
              <a:rPr lang="en-US" smtClean="0"/>
              <a:t>Bahan Ajar Pancasila, By Tatik Rohmawati, S.IP</a:t>
            </a:r>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EF1FDCC6-95B1-4057-82D2-EC052AC49C2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371329B-E1C9-41C0-8A1B-9C283FC6094A}" type="datetime1">
              <a:rPr lang="en-US" smtClean="0"/>
              <a:pPr/>
              <a:t>9/24/2012</a:t>
            </a:fld>
            <a:endParaRPr lang="en-US"/>
          </a:p>
        </p:txBody>
      </p:sp>
      <p:sp>
        <p:nvSpPr>
          <p:cNvPr id="4" name="Footer Placeholder 3"/>
          <p:cNvSpPr>
            <a:spLocks noGrp="1"/>
          </p:cNvSpPr>
          <p:nvPr>
            <p:ph type="ftr" sz="quarter" idx="11"/>
          </p:nvPr>
        </p:nvSpPr>
        <p:spPr/>
        <p:txBody>
          <a:bodyPr/>
          <a:lstStyle/>
          <a:p>
            <a:r>
              <a:rPr lang="en-US" smtClean="0"/>
              <a:t>Bahan Ajar Pancasila, By Tatik Rohmawati, S.IP</a:t>
            </a:r>
            <a:endParaRPr lang="en-US"/>
          </a:p>
        </p:txBody>
      </p:sp>
      <p:sp>
        <p:nvSpPr>
          <p:cNvPr id="5" name="Slide Number Placeholder 4"/>
          <p:cNvSpPr>
            <a:spLocks noGrp="1"/>
          </p:cNvSpPr>
          <p:nvPr>
            <p:ph type="sldNum" sz="quarter" idx="12"/>
          </p:nvPr>
        </p:nvSpPr>
        <p:spPr/>
        <p:txBody>
          <a:bodyPr/>
          <a:lstStyle/>
          <a:p>
            <a:fld id="{EF1FDCC6-95B1-4057-82D2-EC052AC49C20}"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BD155541-3F08-4566-872D-BC113E666578}" type="datetime1">
              <a:rPr lang="en-US" smtClean="0"/>
              <a:pPr/>
              <a:t>9/24/2012</a:t>
            </a:fld>
            <a:endParaRPr lang="en-US"/>
          </a:p>
        </p:txBody>
      </p:sp>
      <p:sp>
        <p:nvSpPr>
          <p:cNvPr id="3" name="Footer Placeholder 2"/>
          <p:cNvSpPr>
            <a:spLocks noGrp="1"/>
          </p:cNvSpPr>
          <p:nvPr>
            <p:ph type="ftr" sz="quarter" idx="11"/>
          </p:nvPr>
        </p:nvSpPr>
        <p:spPr>
          <a:xfrm>
            <a:off x="457200" y="6481890"/>
            <a:ext cx="4260056" cy="300831"/>
          </a:xfrm>
        </p:spPr>
        <p:txBody>
          <a:bodyPr/>
          <a:lstStyle/>
          <a:p>
            <a:r>
              <a:rPr lang="en-US" smtClean="0"/>
              <a:t>Bahan Ajar Pancasila, By Tatik Rohmawati, S.IP</a:t>
            </a:r>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EF1FDCC6-95B1-4057-82D2-EC052AC49C20}"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7CEFF056-0D7A-4CF6-9BE4-EF51AE5A060E}" type="datetime1">
              <a:rPr lang="en-US" smtClean="0"/>
              <a:pPr/>
              <a:t>9/24/2012</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r>
              <a:rPr lang="en-US" smtClean="0"/>
              <a:t>Bahan Ajar Pancasila, By Tatik Rohmawati, S.IP</a:t>
            </a:r>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EF1FDCC6-95B1-4057-82D2-EC052AC49C2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55C20C78-2FF6-45DC-A7E1-7CACF967D90B}" type="datetime1">
              <a:rPr lang="en-US" smtClean="0"/>
              <a:pPr/>
              <a:t>9/24/2012</a:t>
            </a:fld>
            <a:endParaRPr lang="en-US"/>
          </a:p>
        </p:txBody>
      </p:sp>
      <p:sp>
        <p:nvSpPr>
          <p:cNvPr id="15" name="Slide Number Placeholder 14"/>
          <p:cNvSpPr>
            <a:spLocks noGrp="1"/>
          </p:cNvSpPr>
          <p:nvPr>
            <p:ph type="sldNum" sz="quarter" idx="15"/>
          </p:nvPr>
        </p:nvSpPr>
        <p:spPr/>
        <p:txBody>
          <a:bodyPr/>
          <a:lstStyle>
            <a:lvl1pPr algn="ctr">
              <a:defRPr/>
            </a:lvl1pPr>
          </a:lstStyle>
          <a:p>
            <a:fld id="{EF1FDCC6-95B1-4057-82D2-EC052AC49C20}" type="slidenum">
              <a:rPr lang="en-US" smtClean="0"/>
              <a:pPr/>
              <a:t>‹#›</a:t>
            </a:fld>
            <a:endParaRPr lang="en-US"/>
          </a:p>
        </p:txBody>
      </p:sp>
      <p:sp>
        <p:nvSpPr>
          <p:cNvPr id="16" name="Footer Placeholder 15"/>
          <p:cNvSpPr>
            <a:spLocks noGrp="1"/>
          </p:cNvSpPr>
          <p:nvPr>
            <p:ph type="ftr" sz="quarter" idx="16"/>
          </p:nvPr>
        </p:nvSpPr>
        <p:spPr/>
        <p:txBody>
          <a:bodyPr/>
          <a:lstStyle/>
          <a:p>
            <a:r>
              <a:rPr lang="en-US" smtClean="0"/>
              <a:t>Bahan Ajar Pancasila, By Tatik Rohmawati, S.IP</a:t>
            </a:r>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DCA05437-BEBA-4456-81AF-2EB2ACA8245E}" type="datetime1">
              <a:rPr lang="en-US" smtClean="0"/>
              <a:pPr/>
              <a:t>9/24/2012</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r>
              <a:rPr lang="en-US" smtClean="0"/>
              <a:t>Bahan Ajar Pancasila, By Tatik Rohmawati, S.IP</a:t>
            </a:r>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EF1FDCC6-95B1-4057-82D2-EC052AC49C2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CBA1D6-8916-4466-B919-1506F6C149C3}" type="datetime1">
              <a:rPr lang="en-US" smtClean="0"/>
              <a:pPr/>
              <a:t>9/24/2012</a:t>
            </a:fld>
            <a:endParaRPr lang="en-US"/>
          </a:p>
        </p:txBody>
      </p:sp>
      <p:sp>
        <p:nvSpPr>
          <p:cNvPr id="5" name="Footer Placeholder 4"/>
          <p:cNvSpPr>
            <a:spLocks noGrp="1"/>
          </p:cNvSpPr>
          <p:nvPr>
            <p:ph type="ftr" sz="quarter" idx="11"/>
          </p:nvPr>
        </p:nvSpPr>
        <p:spPr/>
        <p:txBody>
          <a:bodyPr/>
          <a:lstStyle/>
          <a:p>
            <a:r>
              <a:rPr lang="en-US" smtClean="0"/>
              <a:t>Bahan Ajar Pancasila, By Tatik Rohmawati, S.IP</a:t>
            </a:r>
            <a:endParaRPr lang="en-US"/>
          </a:p>
        </p:txBody>
      </p:sp>
      <p:sp>
        <p:nvSpPr>
          <p:cNvPr id="6" name="Slide Number Placeholder 5"/>
          <p:cNvSpPr>
            <a:spLocks noGrp="1"/>
          </p:cNvSpPr>
          <p:nvPr>
            <p:ph type="sldNum" sz="quarter" idx="12"/>
          </p:nvPr>
        </p:nvSpPr>
        <p:spPr/>
        <p:txBody>
          <a:bodyPr/>
          <a:lstStyle/>
          <a:p>
            <a:fld id="{EF1FDCC6-95B1-4057-82D2-EC052AC49C20}"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0734247-83B2-4A94-8CDC-9FE3C8BFF3FC}" type="datetime1">
              <a:rPr lang="en-US" smtClean="0"/>
              <a:pPr/>
              <a:t>9/24/2012</a:t>
            </a:fld>
            <a:endParaRPr lang="en-US"/>
          </a:p>
        </p:txBody>
      </p:sp>
      <p:sp>
        <p:nvSpPr>
          <p:cNvPr id="5" name="Footer Placeholder 4"/>
          <p:cNvSpPr>
            <a:spLocks noGrp="1"/>
          </p:cNvSpPr>
          <p:nvPr>
            <p:ph type="ftr" sz="quarter" idx="11"/>
          </p:nvPr>
        </p:nvSpPr>
        <p:spPr/>
        <p:txBody>
          <a:bodyPr/>
          <a:lstStyle/>
          <a:p>
            <a:r>
              <a:rPr lang="en-US" smtClean="0"/>
              <a:t>Bahan Ajar Pancasila, By Tatik Rohmawati, S.IP</a:t>
            </a:r>
            <a:endParaRPr lang="en-US"/>
          </a:p>
        </p:txBody>
      </p:sp>
      <p:sp>
        <p:nvSpPr>
          <p:cNvPr id="6" name="Slide Number Placeholder 5"/>
          <p:cNvSpPr>
            <a:spLocks noGrp="1"/>
          </p:cNvSpPr>
          <p:nvPr>
            <p:ph type="sldNum" sz="quarter" idx="12"/>
          </p:nvPr>
        </p:nvSpPr>
        <p:spPr/>
        <p:txBody>
          <a:bodyPr/>
          <a:lstStyle/>
          <a:p>
            <a:fld id="{EF1FDCC6-95B1-4057-82D2-EC052AC49C20}"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0B3B8476-A96B-44BB-AEA7-F05E2F538BAB}" type="datetime1">
              <a:rPr lang="en-US" smtClean="0"/>
              <a:pPr/>
              <a:t>9/24/2012</a:t>
            </a:fld>
            <a:endParaRPr lang="en-US"/>
          </a:p>
        </p:txBody>
      </p:sp>
      <p:sp>
        <p:nvSpPr>
          <p:cNvPr id="17" name="Footer Placeholder 16"/>
          <p:cNvSpPr>
            <a:spLocks noGrp="1"/>
          </p:cNvSpPr>
          <p:nvPr>
            <p:ph type="ftr" sz="quarter" idx="11"/>
          </p:nvPr>
        </p:nvSpPr>
        <p:spPr>
          <a:xfrm>
            <a:off x="5410200" y="4205288"/>
            <a:ext cx="1295400" cy="457200"/>
          </a:xfrm>
        </p:spPr>
        <p:txBody>
          <a:bodyPr/>
          <a:lstStyle/>
          <a:p>
            <a:r>
              <a:rPr lang="en-US" smtClean="0"/>
              <a:t>Bahan Ajar Pancasila, By Tatik Rohmawati, S.IP</a:t>
            </a:r>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EF1FDCC6-95B1-4057-82D2-EC052AC49C20}"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C20C78-2FF6-45DC-A7E1-7CACF967D90B}" type="datetime1">
              <a:rPr lang="en-US" smtClean="0"/>
              <a:pPr/>
              <a:t>9/24/2012</a:t>
            </a:fld>
            <a:endParaRPr lang="en-US"/>
          </a:p>
        </p:txBody>
      </p:sp>
      <p:sp>
        <p:nvSpPr>
          <p:cNvPr id="5" name="Footer Placeholder 4"/>
          <p:cNvSpPr>
            <a:spLocks noGrp="1"/>
          </p:cNvSpPr>
          <p:nvPr>
            <p:ph type="ftr" sz="quarter" idx="11"/>
          </p:nvPr>
        </p:nvSpPr>
        <p:spPr/>
        <p:txBody>
          <a:bodyPr/>
          <a:lstStyle/>
          <a:p>
            <a:r>
              <a:rPr lang="en-US" smtClean="0"/>
              <a:t>Bahan Ajar Pancasila, By Tatik Rohmawati, S.IP</a:t>
            </a:r>
            <a:endParaRPr lang="en-US"/>
          </a:p>
        </p:txBody>
      </p:sp>
      <p:sp>
        <p:nvSpPr>
          <p:cNvPr id="6" name="Slide Number Placeholder 5"/>
          <p:cNvSpPr>
            <a:spLocks noGrp="1"/>
          </p:cNvSpPr>
          <p:nvPr>
            <p:ph type="sldNum" sz="quarter" idx="12"/>
          </p:nvPr>
        </p:nvSpPr>
        <p:spPr/>
        <p:txBody>
          <a:bodyPr/>
          <a:lstStyle/>
          <a:p>
            <a:fld id="{EF1FDCC6-95B1-4057-82D2-EC052AC49C20}"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BC3288D-18EC-44E7-AD8F-291650FE61E3}" type="datetime1">
              <a:rPr lang="en-US" smtClean="0"/>
              <a:pPr/>
              <a:t>9/24/2012</a:t>
            </a:fld>
            <a:endParaRPr lang="en-US"/>
          </a:p>
        </p:txBody>
      </p:sp>
      <p:sp>
        <p:nvSpPr>
          <p:cNvPr id="5" name="Footer Placeholder 4"/>
          <p:cNvSpPr>
            <a:spLocks noGrp="1"/>
          </p:cNvSpPr>
          <p:nvPr>
            <p:ph type="ftr" sz="quarter" idx="11"/>
          </p:nvPr>
        </p:nvSpPr>
        <p:spPr/>
        <p:txBody>
          <a:bodyPr/>
          <a:lstStyle/>
          <a:p>
            <a:r>
              <a:rPr lang="en-US" smtClean="0"/>
              <a:t>Bahan Ajar Pancasila, By Tatik Rohmawati, S.IP</a:t>
            </a:r>
            <a:endParaRPr lang="en-US"/>
          </a:p>
        </p:txBody>
      </p:sp>
      <p:sp>
        <p:nvSpPr>
          <p:cNvPr id="6" name="Slide Number Placeholder 5"/>
          <p:cNvSpPr>
            <a:spLocks noGrp="1"/>
          </p:cNvSpPr>
          <p:nvPr>
            <p:ph type="sldNum" sz="quarter" idx="12"/>
          </p:nvPr>
        </p:nvSpPr>
        <p:spPr/>
        <p:txBody>
          <a:bodyPr/>
          <a:lstStyle/>
          <a:p>
            <a:fld id="{EF1FDCC6-95B1-4057-82D2-EC052AC49C20}"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9FEA3FB-5845-4A37-807E-ACD00002A91A}" type="datetime1">
              <a:rPr lang="en-US" smtClean="0"/>
              <a:pPr/>
              <a:t>9/24/2012</a:t>
            </a:fld>
            <a:endParaRPr lang="en-US"/>
          </a:p>
        </p:txBody>
      </p:sp>
      <p:sp>
        <p:nvSpPr>
          <p:cNvPr id="6" name="Footer Placeholder 5"/>
          <p:cNvSpPr>
            <a:spLocks noGrp="1"/>
          </p:cNvSpPr>
          <p:nvPr>
            <p:ph type="ftr" sz="quarter" idx="11"/>
          </p:nvPr>
        </p:nvSpPr>
        <p:spPr/>
        <p:txBody>
          <a:bodyPr/>
          <a:lstStyle/>
          <a:p>
            <a:r>
              <a:rPr lang="en-US" smtClean="0"/>
              <a:t>Bahan Ajar Pancasila, By Tatik Rohmawati, S.IP</a:t>
            </a:r>
            <a:endParaRPr lang="en-US"/>
          </a:p>
        </p:txBody>
      </p:sp>
      <p:sp>
        <p:nvSpPr>
          <p:cNvPr id="7" name="Slide Number Placeholder 6"/>
          <p:cNvSpPr>
            <a:spLocks noGrp="1"/>
          </p:cNvSpPr>
          <p:nvPr>
            <p:ph type="sldNum" sz="quarter" idx="12"/>
          </p:nvPr>
        </p:nvSpPr>
        <p:spPr/>
        <p:txBody>
          <a:bodyPr/>
          <a:lstStyle/>
          <a:p>
            <a:fld id="{EF1FDCC6-95B1-4057-82D2-EC052AC49C20}"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2006FD07-A82E-4034-9B39-DC95A7D12EAE}" type="datetime1">
              <a:rPr lang="en-US" smtClean="0"/>
              <a:pPr/>
              <a:t>9/24/2012</a:t>
            </a:fld>
            <a:endParaRPr lang="en-US"/>
          </a:p>
        </p:txBody>
      </p:sp>
      <p:sp>
        <p:nvSpPr>
          <p:cNvPr id="27" name="Slide Number Placeholder 26"/>
          <p:cNvSpPr>
            <a:spLocks noGrp="1"/>
          </p:cNvSpPr>
          <p:nvPr>
            <p:ph type="sldNum" sz="quarter" idx="11"/>
          </p:nvPr>
        </p:nvSpPr>
        <p:spPr/>
        <p:txBody>
          <a:bodyPr rtlCol="0"/>
          <a:lstStyle/>
          <a:p>
            <a:fld id="{EF1FDCC6-95B1-4057-82D2-EC052AC49C20}" type="slidenum">
              <a:rPr lang="en-US" smtClean="0"/>
              <a:pPr/>
              <a:t>‹#›</a:t>
            </a:fld>
            <a:endParaRPr lang="en-US"/>
          </a:p>
        </p:txBody>
      </p:sp>
      <p:sp>
        <p:nvSpPr>
          <p:cNvPr id="28" name="Footer Placeholder 27"/>
          <p:cNvSpPr>
            <a:spLocks noGrp="1"/>
          </p:cNvSpPr>
          <p:nvPr>
            <p:ph type="ftr" sz="quarter" idx="12"/>
          </p:nvPr>
        </p:nvSpPr>
        <p:spPr/>
        <p:txBody>
          <a:bodyPr rtlCol="0"/>
          <a:lstStyle/>
          <a:p>
            <a:r>
              <a:rPr lang="en-US" smtClean="0"/>
              <a:t>Bahan Ajar Pancasila, By Tatik Rohmawati, S.IP</a:t>
            </a:r>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24E1C207-1763-45EB-AA67-FB84AA9A1424}" type="datetime1">
              <a:rPr lang="en-US" smtClean="0"/>
              <a:pPr/>
              <a:t>9/24/2012</a:t>
            </a:fld>
            <a:endParaRPr lang="en-US"/>
          </a:p>
        </p:txBody>
      </p:sp>
      <p:sp>
        <p:nvSpPr>
          <p:cNvPr id="4" name="Footer Placeholder 3"/>
          <p:cNvSpPr>
            <a:spLocks noGrp="1"/>
          </p:cNvSpPr>
          <p:nvPr>
            <p:ph type="ftr" sz="quarter" idx="11"/>
          </p:nvPr>
        </p:nvSpPr>
        <p:spPr>
          <a:xfrm>
            <a:off x="5257800" y="612648"/>
            <a:ext cx="1325880" cy="457200"/>
          </a:xfrm>
        </p:spPr>
        <p:txBody>
          <a:bodyPr/>
          <a:lstStyle/>
          <a:p>
            <a:r>
              <a:rPr lang="en-US" smtClean="0"/>
              <a:t>Bahan Ajar Pancasila, By Tatik Rohmawati, S.IP</a:t>
            </a:r>
            <a:endParaRPr lang="en-US"/>
          </a:p>
        </p:txBody>
      </p:sp>
      <p:sp>
        <p:nvSpPr>
          <p:cNvPr id="5" name="Slide Number Placeholder 4"/>
          <p:cNvSpPr>
            <a:spLocks noGrp="1"/>
          </p:cNvSpPr>
          <p:nvPr>
            <p:ph type="sldNum" sz="quarter" idx="12"/>
          </p:nvPr>
        </p:nvSpPr>
        <p:spPr>
          <a:xfrm>
            <a:off x="8174736" y="2272"/>
            <a:ext cx="762000" cy="365760"/>
          </a:xfrm>
        </p:spPr>
        <p:txBody>
          <a:bodyPr/>
          <a:lstStyle/>
          <a:p>
            <a:fld id="{EF1FDCC6-95B1-4057-82D2-EC052AC49C20}"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06B889-93AF-4174-A0F7-F6A09E46E2A8}" type="datetime1">
              <a:rPr lang="en-US" smtClean="0"/>
              <a:pPr/>
              <a:t>9/24/2012</a:t>
            </a:fld>
            <a:endParaRPr lang="en-US"/>
          </a:p>
        </p:txBody>
      </p:sp>
      <p:sp>
        <p:nvSpPr>
          <p:cNvPr id="3" name="Footer Placeholder 2"/>
          <p:cNvSpPr>
            <a:spLocks noGrp="1"/>
          </p:cNvSpPr>
          <p:nvPr>
            <p:ph type="ftr" sz="quarter" idx="11"/>
          </p:nvPr>
        </p:nvSpPr>
        <p:spPr/>
        <p:txBody>
          <a:bodyPr/>
          <a:lstStyle/>
          <a:p>
            <a:r>
              <a:rPr lang="en-US" smtClean="0"/>
              <a:t>Bahan Ajar Pancasila, By Tatik Rohmawati, S.IP</a:t>
            </a:r>
            <a:endParaRPr lang="en-US"/>
          </a:p>
        </p:txBody>
      </p:sp>
      <p:sp>
        <p:nvSpPr>
          <p:cNvPr id="4" name="Slide Number Placeholder 3"/>
          <p:cNvSpPr>
            <a:spLocks noGrp="1"/>
          </p:cNvSpPr>
          <p:nvPr>
            <p:ph type="sldNum" sz="quarter" idx="12"/>
          </p:nvPr>
        </p:nvSpPr>
        <p:spPr/>
        <p:txBody>
          <a:bodyPr/>
          <a:lstStyle/>
          <a:p>
            <a:fld id="{EF1FDCC6-95B1-4057-82D2-EC052AC49C2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BC3288D-18EC-44E7-AD8F-291650FE61E3}" type="datetime1">
              <a:rPr lang="en-US" smtClean="0"/>
              <a:pPr/>
              <a:t>9/24/2012</a:t>
            </a:fld>
            <a:endParaRPr lang="en-US"/>
          </a:p>
        </p:txBody>
      </p:sp>
      <p:sp>
        <p:nvSpPr>
          <p:cNvPr id="5" name="Footer Placeholder 4"/>
          <p:cNvSpPr>
            <a:spLocks noGrp="1"/>
          </p:cNvSpPr>
          <p:nvPr>
            <p:ph type="ftr" sz="quarter" idx="11"/>
          </p:nvPr>
        </p:nvSpPr>
        <p:spPr/>
        <p:txBody>
          <a:bodyPr/>
          <a:lstStyle/>
          <a:p>
            <a:r>
              <a:rPr lang="en-US" smtClean="0"/>
              <a:t>Bahan Ajar Pancasila, By Tatik Rohmawati, S.IP</a:t>
            </a:r>
            <a:endParaRPr lang="en-US"/>
          </a:p>
        </p:txBody>
      </p:sp>
      <p:sp>
        <p:nvSpPr>
          <p:cNvPr id="6" name="Slide Number Placeholder 5"/>
          <p:cNvSpPr>
            <a:spLocks noGrp="1"/>
          </p:cNvSpPr>
          <p:nvPr>
            <p:ph type="sldNum" sz="quarter" idx="12"/>
          </p:nvPr>
        </p:nvSpPr>
        <p:spPr/>
        <p:txBody>
          <a:bodyPr/>
          <a:lstStyle/>
          <a:p>
            <a:fld id="{EF1FDCC6-95B1-4057-82D2-EC052AC49C20}"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CC24BC5-2DDE-4209-9DD8-A462DD785156}" type="datetime1">
              <a:rPr lang="en-US" smtClean="0"/>
              <a:pPr/>
              <a:t>9/24/2012</a:t>
            </a:fld>
            <a:endParaRPr lang="en-US"/>
          </a:p>
        </p:txBody>
      </p:sp>
      <p:sp>
        <p:nvSpPr>
          <p:cNvPr id="6" name="Footer Placeholder 5"/>
          <p:cNvSpPr>
            <a:spLocks noGrp="1"/>
          </p:cNvSpPr>
          <p:nvPr>
            <p:ph type="ftr" sz="quarter" idx="11"/>
          </p:nvPr>
        </p:nvSpPr>
        <p:spPr/>
        <p:txBody>
          <a:bodyPr/>
          <a:lstStyle/>
          <a:p>
            <a:r>
              <a:rPr lang="en-US" smtClean="0"/>
              <a:t>Bahan Ajar Pancasila, By Tatik Rohmawati, S.IP</a:t>
            </a:r>
            <a:endParaRPr lang="en-US"/>
          </a:p>
        </p:txBody>
      </p:sp>
      <p:sp>
        <p:nvSpPr>
          <p:cNvPr id="7" name="Slide Number Placeholder 6"/>
          <p:cNvSpPr>
            <a:spLocks noGrp="1"/>
          </p:cNvSpPr>
          <p:nvPr>
            <p:ph type="sldNum" sz="quarter" idx="12"/>
          </p:nvPr>
        </p:nvSpPr>
        <p:spPr/>
        <p:txBody>
          <a:bodyPr/>
          <a:lstStyle/>
          <a:p>
            <a:fld id="{EF1FDCC6-95B1-4057-82D2-EC052AC49C20}"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D6327F7-A4D6-4E41-88A6-CEB2B251A669}" type="datetime1">
              <a:rPr lang="en-US" smtClean="0"/>
              <a:pPr/>
              <a:t>9/24/2012</a:t>
            </a:fld>
            <a:endParaRPr lang="en-US"/>
          </a:p>
        </p:txBody>
      </p:sp>
      <p:sp>
        <p:nvSpPr>
          <p:cNvPr id="6" name="Footer Placeholder 5"/>
          <p:cNvSpPr>
            <a:spLocks noGrp="1"/>
          </p:cNvSpPr>
          <p:nvPr>
            <p:ph type="ftr" sz="quarter" idx="11"/>
          </p:nvPr>
        </p:nvSpPr>
        <p:spPr/>
        <p:txBody>
          <a:bodyPr/>
          <a:lstStyle/>
          <a:p>
            <a:r>
              <a:rPr lang="en-US" smtClean="0"/>
              <a:t>Bahan Ajar Pancasila, By Tatik Rohmawati, S.IP</a:t>
            </a:r>
            <a:endParaRPr lang="en-US"/>
          </a:p>
        </p:txBody>
      </p:sp>
      <p:sp>
        <p:nvSpPr>
          <p:cNvPr id="7" name="Slide Number Placeholder 6"/>
          <p:cNvSpPr>
            <a:spLocks noGrp="1"/>
          </p:cNvSpPr>
          <p:nvPr>
            <p:ph type="sldNum" sz="quarter" idx="12"/>
          </p:nvPr>
        </p:nvSpPr>
        <p:spPr/>
        <p:txBody>
          <a:bodyPr/>
          <a:lstStyle/>
          <a:p>
            <a:fld id="{EF1FDCC6-95B1-4057-82D2-EC052AC49C20}"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71EA81-7237-4491-8731-01A90C3F2B16}" type="datetime1">
              <a:rPr lang="en-US" smtClean="0"/>
              <a:pPr/>
              <a:t>9/24/2012</a:t>
            </a:fld>
            <a:endParaRPr lang="en-US"/>
          </a:p>
        </p:txBody>
      </p:sp>
      <p:sp>
        <p:nvSpPr>
          <p:cNvPr id="5" name="Footer Placeholder 4"/>
          <p:cNvSpPr>
            <a:spLocks noGrp="1"/>
          </p:cNvSpPr>
          <p:nvPr>
            <p:ph type="ftr" sz="quarter" idx="11"/>
          </p:nvPr>
        </p:nvSpPr>
        <p:spPr/>
        <p:txBody>
          <a:bodyPr/>
          <a:lstStyle/>
          <a:p>
            <a:r>
              <a:rPr lang="en-US" smtClean="0"/>
              <a:t>Bahan Ajar Pancasila, By Tatik Rohmawati, S.IP</a:t>
            </a:r>
            <a:endParaRPr lang="en-US"/>
          </a:p>
        </p:txBody>
      </p:sp>
      <p:sp>
        <p:nvSpPr>
          <p:cNvPr id="6" name="Slide Number Placeholder 5"/>
          <p:cNvSpPr>
            <a:spLocks noGrp="1"/>
          </p:cNvSpPr>
          <p:nvPr>
            <p:ph type="sldNum" sz="quarter" idx="12"/>
          </p:nvPr>
        </p:nvSpPr>
        <p:spPr/>
        <p:txBody>
          <a:bodyPr/>
          <a:lstStyle/>
          <a:p>
            <a:fld id="{EF1FDCC6-95B1-4057-82D2-EC052AC49C20}"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A285B5-63D5-4DF1-8D7E-1917E6490876}" type="datetime1">
              <a:rPr lang="en-US" smtClean="0"/>
              <a:pPr/>
              <a:t>9/24/2012</a:t>
            </a:fld>
            <a:endParaRPr lang="en-US"/>
          </a:p>
        </p:txBody>
      </p:sp>
      <p:sp>
        <p:nvSpPr>
          <p:cNvPr id="5" name="Footer Placeholder 4"/>
          <p:cNvSpPr>
            <a:spLocks noGrp="1"/>
          </p:cNvSpPr>
          <p:nvPr>
            <p:ph type="ftr" sz="quarter" idx="11"/>
          </p:nvPr>
        </p:nvSpPr>
        <p:spPr/>
        <p:txBody>
          <a:bodyPr/>
          <a:lstStyle/>
          <a:p>
            <a:r>
              <a:rPr lang="en-US" smtClean="0"/>
              <a:t>Bahan Ajar Pancasila, By Tatik Rohmawati, S.IP</a:t>
            </a:r>
            <a:endParaRPr lang="en-US"/>
          </a:p>
        </p:txBody>
      </p:sp>
      <p:sp>
        <p:nvSpPr>
          <p:cNvPr id="6" name="Slide Number Placeholder 5"/>
          <p:cNvSpPr>
            <a:spLocks noGrp="1"/>
          </p:cNvSpPr>
          <p:nvPr>
            <p:ph type="sldNum" sz="quarter" idx="12"/>
          </p:nvPr>
        </p:nvSpPr>
        <p:spPr/>
        <p:txBody>
          <a:bodyPr/>
          <a:lstStyle/>
          <a:p>
            <a:fld id="{EF1FDCC6-95B1-4057-82D2-EC052AC49C20}"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48F3C5C5-0F33-43C6-A419-4CF2F428BADD}" type="datetime1">
              <a:rPr lang="en-US" smtClean="0"/>
              <a:pPr/>
              <a:t>9/24/2012</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EF1FDCC6-95B1-4057-82D2-EC052AC49C20}"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r>
              <a:rPr lang="en-US" smtClean="0"/>
              <a:t>Bahan Ajar Pancasila, By Tatik Rohmawati, S.IP</a:t>
            </a:r>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74BED15-526B-46AD-BEC6-F1558BDF9468}" type="datetime1">
              <a:rPr lang="en-US" smtClean="0"/>
              <a:pPr/>
              <a:t>9/24/2012</a:t>
            </a:fld>
            <a:endParaRPr lang="en-US"/>
          </a:p>
        </p:txBody>
      </p:sp>
      <p:sp>
        <p:nvSpPr>
          <p:cNvPr id="5" name="Footer Placeholder 4"/>
          <p:cNvSpPr>
            <a:spLocks noGrp="1"/>
          </p:cNvSpPr>
          <p:nvPr>
            <p:ph type="ftr" sz="quarter" idx="11"/>
          </p:nvPr>
        </p:nvSpPr>
        <p:spPr/>
        <p:txBody>
          <a:bodyPr/>
          <a:lstStyle>
            <a:extLst/>
          </a:lstStyle>
          <a:p>
            <a:r>
              <a:rPr lang="en-US" smtClean="0"/>
              <a:t>Bahan Ajar Pancasila, By Tatik Rohmawati, S.IP</a:t>
            </a:r>
            <a:endParaRPr lang="en-US"/>
          </a:p>
        </p:txBody>
      </p:sp>
      <p:sp>
        <p:nvSpPr>
          <p:cNvPr id="6" name="Slide Number Placeholder 5"/>
          <p:cNvSpPr>
            <a:spLocks noGrp="1"/>
          </p:cNvSpPr>
          <p:nvPr>
            <p:ph type="sldNum" sz="quarter" idx="12"/>
          </p:nvPr>
        </p:nvSpPr>
        <p:spPr/>
        <p:txBody>
          <a:bodyPr/>
          <a:lstStyle>
            <a:extLst/>
          </a:lstStyle>
          <a:p>
            <a:fld id="{EF1FDCC6-95B1-4057-82D2-EC052AC49C20}"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B424E823-F281-4462-9512-7014C259555E}" type="datetime1">
              <a:rPr lang="en-US" smtClean="0"/>
              <a:pPr/>
              <a:t>9/24/2012</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EF1FDCC6-95B1-4057-82D2-EC052AC49C20}"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r>
              <a:rPr lang="en-US" smtClean="0"/>
              <a:t>Bahan Ajar Pancasila, By Tatik Rohmawati, S.IP</a:t>
            </a: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7EC1460-5838-4392-B6F7-602F7F9B77A2}" type="datetime1">
              <a:rPr lang="en-US" smtClean="0"/>
              <a:pPr/>
              <a:t>9/24/2012</a:t>
            </a:fld>
            <a:endParaRPr lang="en-US"/>
          </a:p>
        </p:txBody>
      </p:sp>
      <p:sp>
        <p:nvSpPr>
          <p:cNvPr id="6" name="Footer Placeholder 5"/>
          <p:cNvSpPr>
            <a:spLocks noGrp="1"/>
          </p:cNvSpPr>
          <p:nvPr>
            <p:ph type="ftr" sz="quarter" idx="11"/>
          </p:nvPr>
        </p:nvSpPr>
        <p:spPr/>
        <p:txBody>
          <a:bodyPr/>
          <a:lstStyle>
            <a:extLst/>
          </a:lstStyle>
          <a:p>
            <a:r>
              <a:rPr lang="en-US" smtClean="0"/>
              <a:t>Bahan Ajar Pancasila, By Tatik Rohmawati, S.IP</a:t>
            </a:r>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EF1FDCC6-95B1-4057-82D2-EC052AC49C20}"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52E7EB2-172D-433D-B579-1D6FB6215431}" type="datetime1">
              <a:rPr lang="en-US" smtClean="0"/>
              <a:pPr/>
              <a:t>9/24/2012</a:t>
            </a:fld>
            <a:endParaRPr lang="en-US"/>
          </a:p>
        </p:txBody>
      </p:sp>
      <p:sp>
        <p:nvSpPr>
          <p:cNvPr id="8" name="Footer Placeholder 7"/>
          <p:cNvSpPr>
            <a:spLocks noGrp="1"/>
          </p:cNvSpPr>
          <p:nvPr>
            <p:ph type="ftr" sz="quarter" idx="11"/>
          </p:nvPr>
        </p:nvSpPr>
        <p:spPr/>
        <p:txBody>
          <a:bodyPr/>
          <a:lstStyle>
            <a:extLst/>
          </a:lstStyle>
          <a:p>
            <a:r>
              <a:rPr lang="en-US" smtClean="0"/>
              <a:t>Bahan Ajar Pancasila, By Tatik Rohmawati, S.IP</a:t>
            </a:r>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EF1FDCC6-95B1-4057-82D2-EC052AC49C20}"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371329B-E1C9-41C0-8A1B-9C283FC6094A}" type="datetime1">
              <a:rPr lang="en-US" smtClean="0"/>
              <a:pPr/>
              <a:t>9/24/2012</a:t>
            </a:fld>
            <a:endParaRPr lang="en-US"/>
          </a:p>
        </p:txBody>
      </p:sp>
      <p:sp>
        <p:nvSpPr>
          <p:cNvPr id="4" name="Footer Placeholder 3"/>
          <p:cNvSpPr>
            <a:spLocks noGrp="1"/>
          </p:cNvSpPr>
          <p:nvPr>
            <p:ph type="ftr" sz="quarter" idx="11"/>
          </p:nvPr>
        </p:nvSpPr>
        <p:spPr/>
        <p:txBody>
          <a:bodyPr/>
          <a:lstStyle>
            <a:extLst/>
          </a:lstStyle>
          <a:p>
            <a:r>
              <a:rPr lang="en-US" smtClean="0"/>
              <a:t>Bahan Ajar Pancasila, By Tatik Rohmawati, S.IP</a:t>
            </a:r>
            <a:endParaRPr lang="en-US"/>
          </a:p>
        </p:txBody>
      </p:sp>
      <p:sp>
        <p:nvSpPr>
          <p:cNvPr id="5" name="Slide Number Placeholder 4"/>
          <p:cNvSpPr>
            <a:spLocks noGrp="1"/>
          </p:cNvSpPr>
          <p:nvPr>
            <p:ph type="sldNum" sz="quarter" idx="12"/>
          </p:nvPr>
        </p:nvSpPr>
        <p:spPr/>
        <p:txBody>
          <a:bodyPr/>
          <a:lstStyle>
            <a:extLst/>
          </a:lstStyle>
          <a:p>
            <a:fld id="{EF1FDCC6-95B1-4057-82D2-EC052AC49C20}"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9FEA3FB-5845-4A37-807E-ACD00002A91A}" type="datetime1">
              <a:rPr lang="en-US" smtClean="0"/>
              <a:pPr/>
              <a:t>9/24/2012</a:t>
            </a:fld>
            <a:endParaRPr lang="en-US"/>
          </a:p>
        </p:txBody>
      </p:sp>
      <p:sp>
        <p:nvSpPr>
          <p:cNvPr id="6" name="Footer Placeholder 5"/>
          <p:cNvSpPr>
            <a:spLocks noGrp="1"/>
          </p:cNvSpPr>
          <p:nvPr>
            <p:ph type="ftr" sz="quarter" idx="11"/>
          </p:nvPr>
        </p:nvSpPr>
        <p:spPr/>
        <p:txBody>
          <a:bodyPr/>
          <a:lstStyle/>
          <a:p>
            <a:r>
              <a:rPr lang="en-US" smtClean="0"/>
              <a:t>Bahan Ajar Pancasila, By Tatik Rohmawati, S.IP</a:t>
            </a:r>
            <a:endParaRPr lang="en-US"/>
          </a:p>
        </p:txBody>
      </p:sp>
      <p:sp>
        <p:nvSpPr>
          <p:cNvPr id="7" name="Slide Number Placeholder 6"/>
          <p:cNvSpPr>
            <a:spLocks noGrp="1"/>
          </p:cNvSpPr>
          <p:nvPr>
            <p:ph type="sldNum" sz="quarter" idx="12"/>
          </p:nvPr>
        </p:nvSpPr>
        <p:spPr/>
        <p:txBody>
          <a:bodyPr/>
          <a:lstStyle/>
          <a:p>
            <a:fld id="{EF1FDCC6-95B1-4057-82D2-EC052AC49C20}"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D155541-3F08-4566-872D-BC113E666578}" type="datetime1">
              <a:rPr lang="en-US" smtClean="0"/>
              <a:pPr/>
              <a:t>9/24/2012</a:t>
            </a:fld>
            <a:endParaRPr lang="en-US"/>
          </a:p>
        </p:txBody>
      </p:sp>
      <p:sp>
        <p:nvSpPr>
          <p:cNvPr id="3" name="Footer Placeholder 2"/>
          <p:cNvSpPr>
            <a:spLocks noGrp="1"/>
          </p:cNvSpPr>
          <p:nvPr>
            <p:ph type="ftr" sz="quarter" idx="11"/>
          </p:nvPr>
        </p:nvSpPr>
        <p:spPr/>
        <p:txBody>
          <a:bodyPr/>
          <a:lstStyle>
            <a:extLst/>
          </a:lstStyle>
          <a:p>
            <a:r>
              <a:rPr lang="en-US" smtClean="0"/>
              <a:t>Bahan Ajar Pancasila, By Tatik Rohmawati, S.IP</a:t>
            </a:r>
            <a:endParaRPr lang="en-US"/>
          </a:p>
        </p:txBody>
      </p:sp>
      <p:sp>
        <p:nvSpPr>
          <p:cNvPr id="4" name="Slide Number Placeholder 3"/>
          <p:cNvSpPr>
            <a:spLocks noGrp="1"/>
          </p:cNvSpPr>
          <p:nvPr>
            <p:ph type="sldNum" sz="quarter" idx="12"/>
          </p:nvPr>
        </p:nvSpPr>
        <p:spPr/>
        <p:txBody>
          <a:bodyPr/>
          <a:lstStyle>
            <a:extLst/>
          </a:lstStyle>
          <a:p>
            <a:fld id="{EF1FDCC6-95B1-4057-82D2-EC052AC49C20}"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7CEFF056-0D7A-4CF6-9BE4-EF51AE5A060E}" type="datetime1">
              <a:rPr lang="en-US" smtClean="0"/>
              <a:pPr/>
              <a:t>9/24/2012</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EF1FDCC6-95B1-4057-82D2-EC052AC49C20}"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r>
              <a:rPr lang="en-US" smtClean="0"/>
              <a:t>Bahan Ajar Pancasila, By Tatik Rohmawati, S.IP</a:t>
            </a: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DCA05437-BEBA-4456-81AF-2EB2ACA8245E}" type="datetime1">
              <a:rPr lang="en-US" smtClean="0"/>
              <a:pPr/>
              <a:t>9/24/2012</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EF1FDCC6-95B1-4057-82D2-EC052AC49C20}"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r>
              <a:rPr lang="en-US" smtClean="0"/>
              <a:t>Bahan Ajar Pancasila, By Tatik Rohmawati, S.IP</a:t>
            </a:r>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DCBA1D6-8916-4466-B919-1506F6C149C3}" type="datetime1">
              <a:rPr lang="en-US" smtClean="0"/>
              <a:pPr/>
              <a:t>9/24/2012</a:t>
            </a:fld>
            <a:endParaRPr lang="en-US"/>
          </a:p>
        </p:txBody>
      </p:sp>
      <p:sp>
        <p:nvSpPr>
          <p:cNvPr id="5" name="Footer Placeholder 4"/>
          <p:cNvSpPr>
            <a:spLocks noGrp="1"/>
          </p:cNvSpPr>
          <p:nvPr>
            <p:ph type="ftr" sz="quarter" idx="11"/>
          </p:nvPr>
        </p:nvSpPr>
        <p:spPr/>
        <p:txBody>
          <a:bodyPr/>
          <a:lstStyle>
            <a:extLst/>
          </a:lstStyle>
          <a:p>
            <a:r>
              <a:rPr lang="en-US" smtClean="0"/>
              <a:t>Bahan Ajar Pancasila, By Tatik Rohmawati, S.IP</a:t>
            </a:r>
            <a:endParaRPr lang="en-US"/>
          </a:p>
        </p:txBody>
      </p:sp>
      <p:sp>
        <p:nvSpPr>
          <p:cNvPr id="6" name="Slide Number Placeholder 5"/>
          <p:cNvSpPr>
            <a:spLocks noGrp="1"/>
          </p:cNvSpPr>
          <p:nvPr>
            <p:ph type="sldNum" sz="quarter" idx="12"/>
          </p:nvPr>
        </p:nvSpPr>
        <p:spPr/>
        <p:txBody>
          <a:bodyPr/>
          <a:lstStyle>
            <a:extLst/>
          </a:lstStyle>
          <a:p>
            <a:fld id="{EF1FDCC6-95B1-4057-82D2-EC052AC49C20}"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0734247-83B2-4A94-8CDC-9FE3C8BFF3FC}" type="datetime1">
              <a:rPr lang="en-US" smtClean="0"/>
              <a:pPr/>
              <a:t>9/24/2012</a:t>
            </a:fld>
            <a:endParaRPr lang="en-US"/>
          </a:p>
        </p:txBody>
      </p:sp>
      <p:sp>
        <p:nvSpPr>
          <p:cNvPr id="5" name="Footer Placeholder 4"/>
          <p:cNvSpPr>
            <a:spLocks noGrp="1"/>
          </p:cNvSpPr>
          <p:nvPr>
            <p:ph type="ftr" sz="quarter" idx="11"/>
          </p:nvPr>
        </p:nvSpPr>
        <p:spPr/>
        <p:txBody>
          <a:bodyPr/>
          <a:lstStyle>
            <a:extLst/>
          </a:lstStyle>
          <a:p>
            <a:r>
              <a:rPr lang="en-US" smtClean="0"/>
              <a:t>Bahan Ajar Pancasila, By Tatik Rohmawati, S.IP</a:t>
            </a:r>
            <a:endParaRPr lang="en-US"/>
          </a:p>
        </p:txBody>
      </p:sp>
      <p:sp>
        <p:nvSpPr>
          <p:cNvPr id="6" name="Slide Number Placeholder 5"/>
          <p:cNvSpPr>
            <a:spLocks noGrp="1"/>
          </p:cNvSpPr>
          <p:nvPr>
            <p:ph type="sldNum" sz="quarter" idx="12"/>
          </p:nvPr>
        </p:nvSpPr>
        <p:spPr/>
        <p:txBody>
          <a:bodyPr/>
          <a:lstStyle>
            <a:extLst/>
          </a:lstStyle>
          <a:p>
            <a:fld id="{EF1FDCC6-95B1-4057-82D2-EC052AC49C20}"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8F3C5C5-0F33-43C6-A419-4CF2F428BADD}" type="datetime1">
              <a:rPr lang="en-US" smtClean="0"/>
              <a:pPr/>
              <a:t>9/24/2012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smtClean="0"/>
              <a:t>Bahan Ajar Pancasila, By Tatik Rohmawati, S.IP</a:t>
            </a: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F1FDCC6-95B1-4057-82D2-EC052AC49C20}"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74BED15-526B-46AD-BEC6-F1558BDF9468}" type="datetime1">
              <a:rPr lang="en-US" smtClean="0"/>
              <a:pPr/>
              <a:t>9/24/2012</a:t>
            </a:fld>
            <a:endParaRPr lang="en-US"/>
          </a:p>
        </p:txBody>
      </p:sp>
      <p:sp>
        <p:nvSpPr>
          <p:cNvPr id="5" name="Footer Placeholder 4"/>
          <p:cNvSpPr>
            <a:spLocks noGrp="1"/>
          </p:cNvSpPr>
          <p:nvPr>
            <p:ph type="ftr" sz="quarter" idx="11"/>
          </p:nvPr>
        </p:nvSpPr>
        <p:spPr/>
        <p:txBody>
          <a:bodyPr/>
          <a:lstStyle>
            <a:extLst/>
          </a:lstStyle>
          <a:p>
            <a:r>
              <a:rPr lang="en-US" smtClean="0"/>
              <a:t>Bahan Ajar Pancasila, By Tatik Rohmawati, S.IP</a:t>
            </a:r>
            <a:endParaRPr lang="en-US"/>
          </a:p>
        </p:txBody>
      </p:sp>
      <p:sp>
        <p:nvSpPr>
          <p:cNvPr id="6" name="Slide Number Placeholder 5"/>
          <p:cNvSpPr>
            <a:spLocks noGrp="1"/>
          </p:cNvSpPr>
          <p:nvPr>
            <p:ph type="sldNum" sz="quarter" idx="12"/>
          </p:nvPr>
        </p:nvSpPr>
        <p:spPr/>
        <p:txBody>
          <a:bodyPr/>
          <a:lstStyle>
            <a:extLst/>
          </a:lstStyle>
          <a:p>
            <a:fld id="{EF1FDCC6-95B1-4057-82D2-EC052AC49C20}"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424E823-F281-4462-9512-7014C259555E}" type="datetime1">
              <a:rPr lang="en-US" smtClean="0"/>
              <a:pPr/>
              <a:t>9/24/2012</a:t>
            </a:fld>
            <a:endParaRPr lang="en-US"/>
          </a:p>
        </p:txBody>
      </p:sp>
      <p:sp>
        <p:nvSpPr>
          <p:cNvPr id="5" name="Footer Placeholder 4"/>
          <p:cNvSpPr>
            <a:spLocks noGrp="1"/>
          </p:cNvSpPr>
          <p:nvPr>
            <p:ph type="ftr" sz="quarter" idx="11"/>
          </p:nvPr>
        </p:nvSpPr>
        <p:spPr/>
        <p:txBody>
          <a:bodyPr/>
          <a:lstStyle>
            <a:extLst/>
          </a:lstStyle>
          <a:p>
            <a:r>
              <a:rPr lang="en-US" smtClean="0"/>
              <a:t>Bahan Ajar Pancasila, By Tatik Rohmawati, S.IP</a:t>
            </a:r>
            <a:endParaRPr lang="en-US"/>
          </a:p>
        </p:txBody>
      </p:sp>
      <p:sp>
        <p:nvSpPr>
          <p:cNvPr id="6" name="Slide Number Placeholder 5"/>
          <p:cNvSpPr>
            <a:spLocks noGrp="1"/>
          </p:cNvSpPr>
          <p:nvPr>
            <p:ph type="sldNum" sz="quarter" idx="12"/>
          </p:nvPr>
        </p:nvSpPr>
        <p:spPr/>
        <p:txBody>
          <a:bodyPr/>
          <a:lstStyle>
            <a:extLst/>
          </a:lstStyle>
          <a:p>
            <a:fld id="{EF1FDCC6-95B1-4057-82D2-EC052AC49C2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7EC1460-5838-4392-B6F7-602F7F9B77A2}" type="datetime1">
              <a:rPr lang="en-US" smtClean="0"/>
              <a:pPr/>
              <a:t>9/24/2012</a:t>
            </a:fld>
            <a:endParaRPr lang="en-US"/>
          </a:p>
        </p:txBody>
      </p:sp>
      <p:sp>
        <p:nvSpPr>
          <p:cNvPr id="6" name="Footer Placeholder 5"/>
          <p:cNvSpPr>
            <a:spLocks noGrp="1"/>
          </p:cNvSpPr>
          <p:nvPr>
            <p:ph type="ftr" sz="quarter" idx="11"/>
          </p:nvPr>
        </p:nvSpPr>
        <p:spPr/>
        <p:txBody>
          <a:bodyPr/>
          <a:lstStyle>
            <a:extLst/>
          </a:lstStyle>
          <a:p>
            <a:r>
              <a:rPr lang="en-US" smtClean="0"/>
              <a:t>Bahan Ajar Pancasila, By Tatik Rohmawati, S.IP</a:t>
            </a:r>
            <a:endParaRPr lang="en-US"/>
          </a:p>
        </p:txBody>
      </p:sp>
      <p:sp>
        <p:nvSpPr>
          <p:cNvPr id="7" name="Slide Number Placeholder 6"/>
          <p:cNvSpPr>
            <a:spLocks noGrp="1"/>
          </p:cNvSpPr>
          <p:nvPr>
            <p:ph type="sldNum" sz="quarter" idx="12"/>
          </p:nvPr>
        </p:nvSpPr>
        <p:spPr/>
        <p:txBody>
          <a:bodyPr/>
          <a:lstStyle>
            <a:extLst/>
          </a:lstStyle>
          <a:p>
            <a:fld id="{EF1FDCC6-95B1-4057-82D2-EC052AC49C20}"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52E7EB2-172D-433D-B579-1D6FB6215431}" type="datetime1">
              <a:rPr lang="en-US" smtClean="0"/>
              <a:pPr/>
              <a:t>9/24/2012</a:t>
            </a:fld>
            <a:endParaRPr lang="en-US"/>
          </a:p>
        </p:txBody>
      </p:sp>
      <p:sp>
        <p:nvSpPr>
          <p:cNvPr id="8" name="Footer Placeholder 7"/>
          <p:cNvSpPr>
            <a:spLocks noGrp="1"/>
          </p:cNvSpPr>
          <p:nvPr>
            <p:ph type="ftr" sz="quarter" idx="11"/>
          </p:nvPr>
        </p:nvSpPr>
        <p:spPr/>
        <p:txBody>
          <a:bodyPr/>
          <a:lstStyle>
            <a:extLst/>
          </a:lstStyle>
          <a:p>
            <a:r>
              <a:rPr lang="en-US" smtClean="0"/>
              <a:t>Bahan Ajar Pancasila, By Tatik Rohmawati, S.IP</a:t>
            </a:r>
            <a:endParaRPr lang="en-US"/>
          </a:p>
        </p:txBody>
      </p:sp>
      <p:sp>
        <p:nvSpPr>
          <p:cNvPr id="9" name="Slide Number Placeholder 8"/>
          <p:cNvSpPr>
            <a:spLocks noGrp="1"/>
          </p:cNvSpPr>
          <p:nvPr>
            <p:ph type="sldNum" sz="quarter" idx="12"/>
          </p:nvPr>
        </p:nvSpPr>
        <p:spPr/>
        <p:txBody>
          <a:bodyPr/>
          <a:lstStyle>
            <a:extLst/>
          </a:lstStyle>
          <a:p>
            <a:fld id="{EF1FDCC6-95B1-4057-82D2-EC052AC49C2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EF1FDCC6-95B1-4057-82D2-EC052AC49C20}" type="slidenum">
              <a:rPr lang="en-US" smtClean="0"/>
              <a:pPr/>
              <a:t>‹#›</a:t>
            </a:fld>
            <a:endParaRPr lang="en-US"/>
          </a:p>
        </p:txBody>
      </p:sp>
      <p:sp>
        <p:nvSpPr>
          <p:cNvPr id="8" name="Footer Placeholder 7"/>
          <p:cNvSpPr>
            <a:spLocks noGrp="1"/>
          </p:cNvSpPr>
          <p:nvPr>
            <p:ph type="ftr" sz="quarter" idx="11"/>
          </p:nvPr>
        </p:nvSpPr>
        <p:spPr/>
        <p:txBody>
          <a:bodyPr/>
          <a:lstStyle/>
          <a:p>
            <a:r>
              <a:rPr lang="en-US" smtClean="0"/>
              <a:t>Bahan Ajar Pancasila, By Tatik Rohmawati, S.IP</a:t>
            </a:r>
            <a:endParaRPr lang="en-US"/>
          </a:p>
        </p:txBody>
      </p:sp>
      <p:sp>
        <p:nvSpPr>
          <p:cNvPr id="7" name="Date Placeholder 6"/>
          <p:cNvSpPr>
            <a:spLocks noGrp="1"/>
          </p:cNvSpPr>
          <p:nvPr>
            <p:ph type="dt" sz="half" idx="10"/>
          </p:nvPr>
        </p:nvSpPr>
        <p:spPr/>
        <p:txBody>
          <a:bodyPr/>
          <a:lstStyle/>
          <a:p>
            <a:fld id="{2006FD07-A82E-4034-9B39-DC95A7D12EAE}" type="datetime1">
              <a:rPr lang="en-US" smtClean="0"/>
              <a:pPr/>
              <a:t>9/24/2012</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371329B-E1C9-41C0-8A1B-9C283FC6094A}" type="datetime1">
              <a:rPr lang="en-US" smtClean="0"/>
              <a:pPr/>
              <a:t>9/24/2012</a:t>
            </a:fld>
            <a:endParaRPr lang="en-US"/>
          </a:p>
        </p:txBody>
      </p:sp>
      <p:sp>
        <p:nvSpPr>
          <p:cNvPr id="4" name="Footer Placeholder 3"/>
          <p:cNvSpPr>
            <a:spLocks noGrp="1"/>
          </p:cNvSpPr>
          <p:nvPr>
            <p:ph type="ftr" sz="quarter" idx="11"/>
          </p:nvPr>
        </p:nvSpPr>
        <p:spPr/>
        <p:txBody>
          <a:bodyPr/>
          <a:lstStyle>
            <a:extLst/>
          </a:lstStyle>
          <a:p>
            <a:r>
              <a:rPr lang="en-US" smtClean="0"/>
              <a:t>Bahan Ajar Pancasila, By Tatik Rohmawati, S.IP</a:t>
            </a:r>
            <a:endParaRPr lang="en-US"/>
          </a:p>
        </p:txBody>
      </p:sp>
      <p:sp>
        <p:nvSpPr>
          <p:cNvPr id="5" name="Slide Number Placeholder 4"/>
          <p:cNvSpPr>
            <a:spLocks noGrp="1"/>
          </p:cNvSpPr>
          <p:nvPr>
            <p:ph type="sldNum" sz="quarter" idx="12"/>
          </p:nvPr>
        </p:nvSpPr>
        <p:spPr/>
        <p:txBody>
          <a:bodyPr/>
          <a:lstStyle>
            <a:extLst/>
          </a:lstStyle>
          <a:p>
            <a:fld id="{EF1FDCC6-95B1-4057-82D2-EC052AC49C20}"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D155541-3F08-4566-872D-BC113E666578}" type="datetime1">
              <a:rPr lang="en-US" smtClean="0"/>
              <a:pPr/>
              <a:t>9/24/2012</a:t>
            </a:fld>
            <a:endParaRPr lang="en-US"/>
          </a:p>
        </p:txBody>
      </p:sp>
      <p:sp>
        <p:nvSpPr>
          <p:cNvPr id="3" name="Footer Placeholder 2"/>
          <p:cNvSpPr>
            <a:spLocks noGrp="1"/>
          </p:cNvSpPr>
          <p:nvPr>
            <p:ph type="ftr" sz="quarter" idx="11"/>
          </p:nvPr>
        </p:nvSpPr>
        <p:spPr/>
        <p:txBody>
          <a:bodyPr/>
          <a:lstStyle>
            <a:extLst/>
          </a:lstStyle>
          <a:p>
            <a:r>
              <a:rPr lang="en-US" smtClean="0"/>
              <a:t>Bahan Ajar Pancasila, By Tatik Rohmawati, S.IP</a:t>
            </a:r>
            <a:endParaRPr lang="en-US"/>
          </a:p>
        </p:txBody>
      </p:sp>
      <p:sp>
        <p:nvSpPr>
          <p:cNvPr id="4" name="Slide Number Placeholder 3"/>
          <p:cNvSpPr>
            <a:spLocks noGrp="1"/>
          </p:cNvSpPr>
          <p:nvPr>
            <p:ph type="sldNum" sz="quarter" idx="12"/>
          </p:nvPr>
        </p:nvSpPr>
        <p:spPr/>
        <p:txBody>
          <a:bodyPr/>
          <a:lstStyle>
            <a:extLst/>
          </a:lstStyle>
          <a:p>
            <a:fld id="{EF1FDCC6-95B1-4057-82D2-EC052AC49C20}"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CEFF056-0D7A-4CF6-9BE4-EF51AE5A060E}" type="datetime1">
              <a:rPr lang="en-US" smtClean="0"/>
              <a:pPr/>
              <a:t>9/24/2012</a:t>
            </a:fld>
            <a:endParaRPr lang="en-US"/>
          </a:p>
        </p:txBody>
      </p:sp>
      <p:sp>
        <p:nvSpPr>
          <p:cNvPr id="6" name="Footer Placeholder 5"/>
          <p:cNvSpPr>
            <a:spLocks noGrp="1"/>
          </p:cNvSpPr>
          <p:nvPr>
            <p:ph type="ftr" sz="quarter" idx="11"/>
          </p:nvPr>
        </p:nvSpPr>
        <p:spPr/>
        <p:txBody>
          <a:bodyPr/>
          <a:lstStyle>
            <a:extLst/>
          </a:lstStyle>
          <a:p>
            <a:r>
              <a:rPr lang="en-US" smtClean="0"/>
              <a:t>Bahan Ajar Pancasila, By Tatik Rohmawati, S.IP</a:t>
            </a:r>
            <a:endParaRPr lang="en-US"/>
          </a:p>
        </p:txBody>
      </p:sp>
      <p:sp>
        <p:nvSpPr>
          <p:cNvPr id="7" name="Slide Number Placeholder 6"/>
          <p:cNvSpPr>
            <a:spLocks noGrp="1"/>
          </p:cNvSpPr>
          <p:nvPr>
            <p:ph type="sldNum" sz="quarter" idx="12"/>
          </p:nvPr>
        </p:nvSpPr>
        <p:spPr/>
        <p:txBody>
          <a:bodyPr/>
          <a:lstStyle>
            <a:extLst/>
          </a:lstStyle>
          <a:p>
            <a:fld id="{EF1FDCC6-95B1-4057-82D2-EC052AC49C2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CA05437-BEBA-4456-81AF-2EB2ACA8245E}" type="datetime1">
              <a:rPr lang="en-US" smtClean="0"/>
              <a:pPr/>
              <a:t>9/24/2012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US" smtClean="0"/>
              <a:t>Bahan Ajar Pancasila, By Tatik Rohmawati, S.IP</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F1FDCC6-95B1-4057-82D2-EC052AC49C2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DCBA1D6-8916-4466-B919-1506F6C149C3}" type="datetime1">
              <a:rPr lang="en-US" smtClean="0"/>
              <a:pPr/>
              <a:t>9/24/2012</a:t>
            </a:fld>
            <a:endParaRPr lang="en-US"/>
          </a:p>
        </p:txBody>
      </p:sp>
      <p:sp>
        <p:nvSpPr>
          <p:cNvPr id="5" name="Footer Placeholder 4"/>
          <p:cNvSpPr>
            <a:spLocks noGrp="1"/>
          </p:cNvSpPr>
          <p:nvPr>
            <p:ph type="ftr" sz="quarter" idx="11"/>
          </p:nvPr>
        </p:nvSpPr>
        <p:spPr/>
        <p:txBody>
          <a:bodyPr/>
          <a:lstStyle>
            <a:extLst/>
          </a:lstStyle>
          <a:p>
            <a:r>
              <a:rPr lang="en-US" smtClean="0"/>
              <a:t>Bahan Ajar Pancasila, By Tatik Rohmawati, S.IP</a:t>
            </a:r>
            <a:endParaRPr lang="en-US"/>
          </a:p>
        </p:txBody>
      </p:sp>
      <p:sp>
        <p:nvSpPr>
          <p:cNvPr id="6" name="Slide Number Placeholder 5"/>
          <p:cNvSpPr>
            <a:spLocks noGrp="1"/>
          </p:cNvSpPr>
          <p:nvPr>
            <p:ph type="sldNum" sz="quarter" idx="12"/>
          </p:nvPr>
        </p:nvSpPr>
        <p:spPr/>
        <p:txBody>
          <a:bodyPr/>
          <a:lstStyle>
            <a:extLst/>
          </a:lstStyle>
          <a:p>
            <a:fld id="{EF1FDCC6-95B1-4057-82D2-EC052AC49C20}"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0734247-83B2-4A94-8CDC-9FE3C8BFF3FC}" type="datetime1">
              <a:rPr lang="en-US" smtClean="0"/>
              <a:pPr/>
              <a:t>9/24/2012</a:t>
            </a:fld>
            <a:endParaRPr lang="en-US"/>
          </a:p>
        </p:txBody>
      </p:sp>
      <p:sp>
        <p:nvSpPr>
          <p:cNvPr id="5" name="Footer Placeholder 4"/>
          <p:cNvSpPr>
            <a:spLocks noGrp="1"/>
          </p:cNvSpPr>
          <p:nvPr>
            <p:ph type="ftr" sz="quarter" idx="11"/>
          </p:nvPr>
        </p:nvSpPr>
        <p:spPr/>
        <p:txBody>
          <a:bodyPr/>
          <a:lstStyle>
            <a:extLst/>
          </a:lstStyle>
          <a:p>
            <a:r>
              <a:rPr lang="en-US" smtClean="0"/>
              <a:t>Bahan Ajar Pancasila, By Tatik Rohmawati, S.IP</a:t>
            </a:r>
            <a:endParaRPr lang="en-US"/>
          </a:p>
        </p:txBody>
      </p:sp>
      <p:sp>
        <p:nvSpPr>
          <p:cNvPr id="6" name="Slide Number Placeholder 5"/>
          <p:cNvSpPr>
            <a:spLocks noGrp="1"/>
          </p:cNvSpPr>
          <p:nvPr>
            <p:ph type="sldNum" sz="quarter" idx="12"/>
          </p:nvPr>
        </p:nvSpPr>
        <p:spPr/>
        <p:txBody>
          <a:bodyPr/>
          <a:lstStyle>
            <a:extLst/>
          </a:lstStyle>
          <a:p>
            <a:fld id="{EF1FDCC6-95B1-4057-82D2-EC052AC49C20}"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48F3C5C5-0F33-43C6-A419-4CF2F428BADD}" type="datetime1">
              <a:rPr lang="en-US" smtClean="0"/>
              <a:pPr/>
              <a:t>9/24/2012</a:t>
            </a:fld>
            <a:endParaRPr lang="en-US"/>
          </a:p>
        </p:txBody>
      </p:sp>
      <p:sp>
        <p:nvSpPr>
          <p:cNvPr id="5" name="Footer Placeholder 4"/>
          <p:cNvSpPr>
            <a:spLocks noGrp="1"/>
          </p:cNvSpPr>
          <p:nvPr>
            <p:ph type="ftr" sz="quarter" idx="11"/>
          </p:nvPr>
        </p:nvSpPr>
        <p:spPr/>
        <p:txBody>
          <a:bodyPr/>
          <a:lstStyle/>
          <a:p>
            <a:r>
              <a:rPr lang="en-US" smtClean="0"/>
              <a:t>Bahan Ajar Pancasila, By Tatik Rohmawati, S.IP</a:t>
            </a:r>
            <a:endParaRPr lang="en-US"/>
          </a:p>
        </p:txBody>
      </p:sp>
      <p:sp>
        <p:nvSpPr>
          <p:cNvPr id="6" name="Slide Number Placeholder 5"/>
          <p:cNvSpPr>
            <a:spLocks noGrp="1"/>
          </p:cNvSpPr>
          <p:nvPr>
            <p:ph type="sldNum" sz="quarter" idx="12"/>
          </p:nvPr>
        </p:nvSpPr>
        <p:spPr/>
        <p:txBody>
          <a:bodyPr/>
          <a:lstStyle/>
          <a:p>
            <a:fld id="{EF1FDCC6-95B1-4057-82D2-EC052AC49C20}"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74BED15-526B-46AD-BEC6-F1558BDF9468}" type="datetime1">
              <a:rPr lang="en-US" smtClean="0"/>
              <a:pPr/>
              <a:t>9/24/2012</a:t>
            </a:fld>
            <a:endParaRPr lang="en-US"/>
          </a:p>
        </p:txBody>
      </p:sp>
      <p:sp>
        <p:nvSpPr>
          <p:cNvPr id="5" name="Footer Placeholder 4"/>
          <p:cNvSpPr>
            <a:spLocks noGrp="1"/>
          </p:cNvSpPr>
          <p:nvPr>
            <p:ph type="ftr" sz="quarter" idx="11"/>
          </p:nvPr>
        </p:nvSpPr>
        <p:spPr/>
        <p:txBody>
          <a:bodyPr/>
          <a:lstStyle/>
          <a:p>
            <a:r>
              <a:rPr lang="en-US" smtClean="0"/>
              <a:t>Bahan Ajar Pancasila, By Tatik Rohmawati, S.IP</a:t>
            </a:r>
            <a:endParaRPr lang="en-US"/>
          </a:p>
        </p:txBody>
      </p:sp>
      <p:sp>
        <p:nvSpPr>
          <p:cNvPr id="6" name="Slide Number Placeholder 5"/>
          <p:cNvSpPr>
            <a:spLocks noGrp="1"/>
          </p:cNvSpPr>
          <p:nvPr>
            <p:ph type="sldNum" sz="quarter" idx="12"/>
          </p:nvPr>
        </p:nvSpPr>
        <p:spPr/>
        <p:txBody>
          <a:bodyPr/>
          <a:lstStyle/>
          <a:p>
            <a:fld id="{EF1FDCC6-95B1-4057-82D2-EC052AC49C20}"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424E823-F281-4462-9512-7014C259555E}" type="datetime1">
              <a:rPr lang="en-US" smtClean="0"/>
              <a:pPr/>
              <a:t>9/24/2012</a:t>
            </a:fld>
            <a:endParaRPr lang="en-US"/>
          </a:p>
        </p:txBody>
      </p:sp>
      <p:sp>
        <p:nvSpPr>
          <p:cNvPr id="5" name="Footer Placeholder 4"/>
          <p:cNvSpPr>
            <a:spLocks noGrp="1"/>
          </p:cNvSpPr>
          <p:nvPr>
            <p:ph type="ftr" sz="quarter" idx="11"/>
          </p:nvPr>
        </p:nvSpPr>
        <p:spPr/>
        <p:txBody>
          <a:bodyPr/>
          <a:lstStyle/>
          <a:p>
            <a:r>
              <a:rPr lang="en-US" smtClean="0"/>
              <a:t>Bahan Ajar Pancasila, By Tatik Rohmawati, S.IP</a:t>
            </a:r>
            <a:endParaRPr lang="en-US"/>
          </a:p>
        </p:txBody>
      </p:sp>
      <p:sp>
        <p:nvSpPr>
          <p:cNvPr id="6" name="Slide Number Placeholder 5"/>
          <p:cNvSpPr>
            <a:spLocks noGrp="1"/>
          </p:cNvSpPr>
          <p:nvPr>
            <p:ph type="sldNum" sz="quarter" idx="12"/>
          </p:nvPr>
        </p:nvSpPr>
        <p:spPr/>
        <p:txBody>
          <a:bodyPr/>
          <a:lstStyle/>
          <a:p>
            <a:fld id="{EF1FDCC6-95B1-4057-82D2-EC052AC49C2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7EC1460-5838-4392-B6F7-602F7F9B77A2}" type="datetime1">
              <a:rPr lang="en-US" smtClean="0"/>
              <a:pPr/>
              <a:t>9/24/2012</a:t>
            </a:fld>
            <a:endParaRPr lang="en-US"/>
          </a:p>
        </p:txBody>
      </p:sp>
      <p:sp>
        <p:nvSpPr>
          <p:cNvPr id="6" name="Footer Placeholder 5"/>
          <p:cNvSpPr>
            <a:spLocks noGrp="1"/>
          </p:cNvSpPr>
          <p:nvPr>
            <p:ph type="ftr" sz="quarter" idx="11"/>
          </p:nvPr>
        </p:nvSpPr>
        <p:spPr/>
        <p:txBody>
          <a:bodyPr/>
          <a:lstStyle/>
          <a:p>
            <a:r>
              <a:rPr lang="en-US" smtClean="0"/>
              <a:t>Bahan Ajar Pancasila, By Tatik Rohmawati, S.IP</a:t>
            </a:r>
            <a:endParaRPr lang="en-US"/>
          </a:p>
        </p:txBody>
      </p:sp>
      <p:sp>
        <p:nvSpPr>
          <p:cNvPr id="7" name="Slide Number Placeholder 6"/>
          <p:cNvSpPr>
            <a:spLocks noGrp="1"/>
          </p:cNvSpPr>
          <p:nvPr>
            <p:ph type="sldNum" sz="quarter" idx="12"/>
          </p:nvPr>
        </p:nvSpPr>
        <p:spPr/>
        <p:txBody>
          <a:bodyPr/>
          <a:lstStyle/>
          <a:p>
            <a:fld id="{EF1FDCC6-95B1-4057-82D2-EC052AC49C2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4E1C207-1763-45EB-AA67-FB84AA9A1424}" type="datetime1">
              <a:rPr lang="en-US" smtClean="0"/>
              <a:pPr/>
              <a:t>9/24/2012</a:t>
            </a:fld>
            <a:endParaRPr lang="en-US"/>
          </a:p>
        </p:txBody>
      </p:sp>
      <p:sp>
        <p:nvSpPr>
          <p:cNvPr id="4" name="Footer Placeholder 3"/>
          <p:cNvSpPr>
            <a:spLocks noGrp="1"/>
          </p:cNvSpPr>
          <p:nvPr>
            <p:ph type="ftr" sz="quarter" idx="11"/>
          </p:nvPr>
        </p:nvSpPr>
        <p:spPr/>
        <p:txBody>
          <a:bodyPr/>
          <a:lstStyle/>
          <a:p>
            <a:r>
              <a:rPr lang="en-US" smtClean="0"/>
              <a:t>Bahan Ajar Pancasila, By Tatik Rohmawati, S.IP</a:t>
            </a:r>
            <a:endParaRPr lang="en-US"/>
          </a:p>
        </p:txBody>
      </p:sp>
      <p:sp>
        <p:nvSpPr>
          <p:cNvPr id="5" name="Slide Number Placeholder 4"/>
          <p:cNvSpPr>
            <a:spLocks noGrp="1"/>
          </p:cNvSpPr>
          <p:nvPr>
            <p:ph type="sldNum" sz="quarter" idx="12"/>
          </p:nvPr>
        </p:nvSpPr>
        <p:spPr/>
        <p:txBody>
          <a:bodyPr/>
          <a:lstStyle/>
          <a:p>
            <a:fld id="{EF1FDCC6-95B1-4057-82D2-EC052AC49C20}"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52E7EB2-172D-433D-B579-1D6FB6215431}" type="datetime1">
              <a:rPr lang="en-US" smtClean="0"/>
              <a:pPr/>
              <a:t>9/24/2012</a:t>
            </a:fld>
            <a:endParaRPr lang="en-US"/>
          </a:p>
        </p:txBody>
      </p:sp>
      <p:sp>
        <p:nvSpPr>
          <p:cNvPr id="8" name="Footer Placeholder 7"/>
          <p:cNvSpPr>
            <a:spLocks noGrp="1"/>
          </p:cNvSpPr>
          <p:nvPr>
            <p:ph type="ftr" sz="quarter" idx="11"/>
          </p:nvPr>
        </p:nvSpPr>
        <p:spPr/>
        <p:txBody>
          <a:bodyPr/>
          <a:lstStyle/>
          <a:p>
            <a:r>
              <a:rPr lang="en-US" smtClean="0"/>
              <a:t>Bahan Ajar Pancasila, By Tatik Rohmawati, S.IP</a:t>
            </a:r>
            <a:endParaRPr lang="en-US"/>
          </a:p>
        </p:txBody>
      </p:sp>
      <p:sp>
        <p:nvSpPr>
          <p:cNvPr id="9" name="Slide Number Placeholder 8"/>
          <p:cNvSpPr>
            <a:spLocks noGrp="1"/>
          </p:cNvSpPr>
          <p:nvPr>
            <p:ph type="sldNum" sz="quarter" idx="12"/>
          </p:nvPr>
        </p:nvSpPr>
        <p:spPr/>
        <p:txBody>
          <a:bodyPr/>
          <a:lstStyle/>
          <a:p>
            <a:fld id="{EF1FDCC6-95B1-4057-82D2-EC052AC49C20}"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371329B-E1C9-41C0-8A1B-9C283FC6094A}" type="datetime1">
              <a:rPr lang="en-US" smtClean="0"/>
              <a:pPr/>
              <a:t>9/24/2012</a:t>
            </a:fld>
            <a:endParaRPr lang="en-US"/>
          </a:p>
        </p:txBody>
      </p:sp>
      <p:sp>
        <p:nvSpPr>
          <p:cNvPr id="4" name="Footer Placeholder 3"/>
          <p:cNvSpPr>
            <a:spLocks noGrp="1"/>
          </p:cNvSpPr>
          <p:nvPr>
            <p:ph type="ftr" sz="quarter" idx="11"/>
          </p:nvPr>
        </p:nvSpPr>
        <p:spPr/>
        <p:txBody>
          <a:bodyPr/>
          <a:lstStyle/>
          <a:p>
            <a:r>
              <a:rPr lang="en-US" smtClean="0"/>
              <a:t>Bahan Ajar Pancasila, By Tatik Rohmawati, S.IP</a:t>
            </a:r>
            <a:endParaRPr lang="en-US"/>
          </a:p>
        </p:txBody>
      </p:sp>
      <p:sp>
        <p:nvSpPr>
          <p:cNvPr id="5" name="Slide Number Placeholder 4"/>
          <p:cNvSpPr>
            <a:spLocks noGrp="1"/>
          </p:cNvSpPr>
          <p:nvPr>
            <p:ph type="sldNum" sz="quarter" idx="12"/>
          </p:nvPr>
        </p:nvSpPr>
        <p:spPr/>
        <p:txBody>
          <a:bodyPr/>
          <a:lstStyle/>
          <a:p>
            <a:fld id="{EF1FDCC6-95B1-4057-82D2-EC052AC49C20}"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155541-3F08-4566-872D-BC113E666578}" type="datetime1">
              <a:rPr lang="en-US" smtClean="0"/>
              <a:pPr/>
              <a:t>9/24/2012</a:t>
            </a:fld>
            <a:endParaRPr lang="en-US"/>
          </a:p>
        </p:txBody>
      </p:sp>
      <p:sp>
        <p:nvSpPr>
          <p:cNvPr id="3" name="Footer Placeholder 2"/>
          <p:cNvSpPr>
            <a:spLocks noGrp="1"/>
          </p:cNvSpPr>
          <p:nvPr>
            <p:ph type="ftr" sz="quarter" idx="11"/>
          </p:nvPr>
        </p:nvSpPr>
        <p:spPr/>
        <p:txBody>
          <a:bodyPr/>
          <a:lstStyle/>
          <a:p>
            <a:r>
              <a:rPr lang="en-US" smtClean="0"/>
              <a:t>Bahan Ajar Pancasila, By Tatik Rohmawati, S.IP</a:t>
            </a:r>
            <a:endParaRPr lang="en-US"/>
          </a:p>
        </p:txBody>
      </p:sp>
      <p:sp>
        <p:nvSpPr>
          <p:cNvPr id="4" name="Slide Number Placeholder 3"/>
          <p:cNvSpPr>
            <a:spLocks noGrp="1"/>
          </p:cNvSpPr>
          <p:nvPr>
            <p:ph type="sldNum" sz="quarter" idx="12"/>
          </p:nvPr>
        </p:nvSpPr>
        <p:spPr/>
        <p:txBody>
          <a:bodyPr/>
          <a:lstStyle/>
          <a:p>
            <a:fld id="{EF1FDCC6-95B1-4057-82D2-EC052AC49C20}"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CEFF056-0D7A-4CF6-9BE4-EF51AE5A060E}" type="datetime1">
              <a:rPr lang="en-US" smtClean="0"/>
              <a:pPr/>
              <a:t>9/24/2012</a:t>
            </a:fld>
            <a:endParaRPr lang="en-US"/>
          </a:p>
        </p:txBody>
      </p:sp>
      <p:sp>
        <p:nvSpPr>
          <p:cNvPr id="6" name="Footer Placeholder 5"/>
          <p:cNvSpPr>
            <a:spLocks noGrp="1"/>
          </p:cNvSpPr>
          <p:nvPr>
            <p:ph type="ftr" sz="quarter" idx="11"/>
          </p:nvPr>
        </p:nvSpPr>
        <p:spPr/>
        <p:txBody>
          <a:bodyPr/>
          <a:lstStyle/>
          <a:p>
            <a:r>
              <a:rPr lang="en-US" smtClean="0"/>
              <a:t>Bahan Ajar Pancasila, By Tatik Rohmawati, S.IP</a:t>
            </a:r>
            <a:endParaRPr lang="en-US"/>
          </a:p>
        </p:txBody>
      </p:sp>
      <p:sp>
        <p:nvSpPr>
          <p:cNvPr id="7" name="Slide Number Placeholder 6"/>
          <p:cNvSpPr>
            <a:spLocks noGrp="1"/>
          </p:cNvSpPr>
          <p:nvPr>
            <p:ph type="sldNum" sz="quarter" idx="12"/>
          </p:nvPr>
        </p:nvSpPr>
        <p:spPr/>
        <p:txBody>
          <a:bodyPr/>
          <a:lstStyle/>
          <a:p>
            <a:fld id="{EF1FDCC6-95B1-4057-82D2-EC052AC49C20}"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DCA05437-BEBA-4456-81AF-2EB2ACA8245E}" type="datetime1">
              <a:rPr lang="en-US" smtClean="0"/>
              <a:pPr/>
              <a:t>9/24/2012</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r>
              <a:rPr lang="en-US" smtClean="0"/>
              <a:t>Bahan Ajar Pancasila, By Tatik Rohmawati, S.IP</a:t>
            </a:r>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EF1FDCC6-95B1-4057-82D2-EC052AC49C2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CBA1D6-8916-4466-B919-1506F6C149C3}" type="datetime1">
              <a:rPr lang="en-US" smtClean="0"/>
              <a:pPr/>
              <a:t>9/24/2012</a:t>
            </a:fld>
            <a:endParaRPr lang="en-US"/>
          </a:p>
        </p:txBody>
      </p:sp>
      <p:sp>
        <p:nvSpPr>
          <p:cNvPr id="5" name="Footer Placeholder 4"/>
          <p:cNvSpPr>
            <a:spLocks noGrp="1"/>
          </p:cNvSpPr>
          <p:nvPr>
            <p:ph type="ftr" sz="quarter" idx="11"/>
          </p:nvPr>
        </p:nvSpPr>
        <p:spPr/>
        <p:txBody>
          <a:bodyPr/>
          <a:lstStyle/>
          <a:p>
            <a:r>
              <a:rPr lang="en-US" smtClean="0"/>
              <a:t>Bahan Ajar Pancasila, By Tatik Rohmawati, S.IP</a:t>
            </a:r>
            <a:endParaRPr lang="en-US"/>
          </a:p>
        </p:txBody>
      </p:sp>
      <p:sp>
        <p:nvSpPr>
          <p:cNvPr id="6" name="Slide Number Placeholder 5"/>
          <p:cNvSpPr>
            <a:spLocks noGrp="1"/>
          </p:cNvSpPr>
          <p:nvPr>
            <p:ph type="sldNum" sz="quarter" idx="12"/>
          </p:nvPr>
        </p:nvSpPr>
        <p:spPr/>
        <p:txBody>
          <a:bodyPr/>
          <a:lstStyle/>
          <a:p>
            <a:fld id="{EF1FDCC6-95B1-4057-82D2-EC052AC49C20}"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0734247-83B2-4A94-8CDC-9FE3C8BFF3FC}" type="datetime1">
              <a:rPr lang="en-US" smtClean="0"/>
              <a:pPr/>
              <a:t>9/24/2012</a:t>
            </a:fld>
            <a:endParaRPr lang="en-US"/>
          </a:p>
        </p:txBody>
      </p:sp>
      <p:sp>
        <p:nvSpPr>
          <p:cNvPr id="5" name="Footer Placeholder 4"/>
          <p:cNvSpPr>
            <a:spLocks noGrp="1"/>
          </p:cNvSpPr>
          <p:nvPr>
            <p:ph type="ftr" sz="quarter" idx="11"/>
          </p:nvPr>
        </p:nvSpPr>
        <p:spPr>
          <a:xfrm>
            <a:off x="2640597" y="6377459"/>
            <a:ext cx="3836404" cy="365125"/>
          </a:xfrm>
        </p:spPr>
        <p:txBody>
          <a:bodyPr/>
          <a:lstStyle/>
          <a:p>
            <a:r>
              <a:rPr lang="en-US" smtClean="0"/>
              <a:t>Bahan Ajar Pancasila, By Tatik Rohmawati, S.IP</a:t>
            </a:r>
            <a:endParaRPr lang="en-US"/>
          </a:p>
        </p:txBody>
      </p:sp>
      <p:sp>
        <p:nvSpPr>
          <p:cNvPr id="6" name="Slide Number Placeholder 5"/>
          <p:cNvSpPr>
            <a:spLocks noGrp="1"/>
          </p:cNvSpPr>
          <p:nvPr>
            <p:ph type="sldNum" sz="quarter" idx="12"/>
          </p:nvPr>
        </p:nvSpPr>
        <p:spPr/>
        <p:txBody>
          <a:bodyPr/>
          <a:lstStyle/>
          <a:p>
            <a:fld id="{EF1FDCC6-95B1-4057-82D2-EC052AC49C2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06B889-93AF-4174-A0F7-F6A09E46E2A8}" type="datetime1">
              <a:rPr lang="en-US" smtClean="0"/>
              <a:pPr/>
              <a:t>9/24/2012</a:t>
            </a:fld>
            <a:endParaRPr lang="en-US"/>
          </a:p>
        </p:txBody>
      </p:sp>
      <p:sp>
        <p:nvSpPr>
          <p:cNvPr id="3" name="Footer Placeholder 2"/>
          <p:cNvSpPr>
            <a:spLocks noGrp="1"/>
          </p:cNvSpPr>
          <p:nvPr>
            <p:ph type="ftr" sz="quarter" idx="11"/>
          </p:nvPr>
        </p:nvSpPr>
        <p:spPr/>
        <p:txBody>
          <a:bodyPr/>
          <a:lstStyle/>
          <a:p>
            <a:r>
              <a:rPr lang="en-US" smtClean="0"/>
              <a:t>Bahan Ajar Pancasila, By Tatik Rohmawati, S.IP</a:t>
            </a:r>
            <a:endParaRPr lang="en-US"/>
          </a:p>
        </p:txBody>
      </p:sp>
      <p:sp>
        <p:nvSpPr>
          <p:cNvPr id="4" name="Slide Number Placeholder 3"/>
          <p:cNvSpPr>
            <a:spLocks noGrp="1"/>
          </p:cNvSpPr>
          <p:nvPr>
            <p:ph type="sldNum" sz="quarter" idx="12"/>
          </p:nvPr>
        </p:nvSpPr>
        <p:spPr/>
        <p:txBody>
          <a:bodyPr/>
          <a:lstStyle/>
          <a:p>
            <a:fld id="{EF1FDCC6-95B1-4057-82D2-EC052AC49C2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ACC24BC5-2DDE-4209-9DD8-A462DD785156}" type="datetime1">
              <a:rPr lang="en-US" smtClean="0"/>
              <a:pPr/>
              <a:t>9/24/2012</a:t>
            </a:fld>
            <a:endParaRPr lang="en-US"/>
          </a:p>
        </p:txBody>
      </p:sp>
      <p:sp>
        <p:nvSpPr>
          <p:cNvPr id="9" name="Slide Number Placeholder 8"/>
          <p:cNvSpPr>
            <a:spLocks noGrp="1"/>
          </p:cNvSpPr>
          <p:nvPr>
            <p:ph type="sldNum" sz="quarter" idx="15"/>
          </p:nvPr>
        </p:nvSpPr>
        <p:spPr/>
        <p:txBody>
          <a:bodyPr/>
          <a:lstStyle/>
          <a:p>
            <a:fld id="{EF1FDCC6-95B1-4057-82D2-EC052AC49C20}" type="slidenum">
              <a:rPr lang="en-US" smtClean="0"/>
              <a:pPr/>
              <a:t>‹#›</a:t>
            </a:fld>
            <a:endParaRPr lang="en-US"/>
          </a:p>
        </p:txBody>
      </p:sp>
      <p:sp>
        <p:nvSpPr>
          <p:cNvPr id="10" name="Footer Placeholder 9"/>
          <p:cNvSpPr>
            <a:spLocks noGrp="1"/>
          </p:cNvSpPr>
          <p:nvPr>
            <p:ph type="ftr" sz="quarter" idx="16"/>
          </p:nvPr>
        </p:nvSpPr>
        <p:spPr/>
        <p:txBody>
          <a:bodyPr/>
          <a:lstStyle/>
          <a:p>
            <a:r>
              <a:rPr lang="en-US" smtClean="0"/>
              <a:t>Bahan Ajar Pancasila, By Tatik Rohmawati, S.IP</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5D6327F7-A4D6-4E41-88A6-CEB2B251A669}" type="datetime1">
              <a:rPr lang="en-US" smtClean="0"/>
              <a:pPr/>
              <a:t>9/24/2012</a:t>
            </a:fld>
            <a:endParaRPr lang="en-US"/>
          </a:p>
        </p:txBody>
      </p:sp>
      <p:sp>
        <p:nvSpPr>
          <p:cNvPr id="9" name="Slide Number Placeholder 8"/>
          <p:cNvSpPr>
            <a:spLocks noGrp="1"/>
          </p:cNvSpPr>
          <p:nvPr>
            <p:ph type="sldNum" sz="quarter" idx="11"/>
          </p:nvPr>
        </p:nvSpPr>
        <p:spPr/>
        <p:txBody>
          <a:bodyPr/>
          <a:lstStyle/>
          <a:p>
            <a:fld id="{EF1FDCC6-95B1-4057-82D2-EC052AC49C20}" type="slidenum">
              <a:rPr lang="en-US" smtClean="0"/>
              <a:pPr/>
              <a:t>‹#›</a:t>
            </a:fld>
            <a:endParaRPr lang="en-US"/>
          </a:p>
        </p:txBody>
      </p:sp>
      <p:sp>
        <p:nvSpPr>
          <p:cNvPr id="10" name="Footer Placeholder 9"/>
          <p:cNvSpPr>
            <a:spLocks noGrp="1"/>
          </p:cNvSpPr>
          <p:nvPr>
            <p:ph type="ftr" sz="quarter" idx="12"/>
          </p:nvPr>
        </p:nvSpPr>
        <p:spPr/>
        <p:txBody>
          <a:bodyPr/>
          <a:lstStyle/>
          <a:p>
            <a:r>
              <a:rPr lang="en-US" smtClean="0"/>
              <a:t>Bahan Ajar Pancasila, By Tatik Rohmawati, S.IP</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6.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E544CEB7-FF76-4CC4-828E-AC879C29B8D6}" type="datetime1">
              <a:rPr lang="en-US" smtClean="0"/>
              <a:pPr/>
              <a:t>9/24/2012</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r>
              <a:rPr lang="en-US" smtClean="0"/>
              <a:t>Bahan Ajar Pancasila, By Tatik Rohmawati, S.IP</a:t>
            </a:r>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EF1FDCC6-95B1-4057-82D2-EC052AC49C20}"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4F66F951-EF70-469E-BCBB-B7D08A7F35C5}" type="datetime1">
              <a:rPr lang="en-US" smtClean="0"/>
              <a:pPr/>
              <a:t>9/24/2012</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r>
              <a:rPr lang="en-US" smtClean="0"/>
              <a:t>Bahan Ajar Pancasila, By Tatik Rohmawati, S.IP</a:t>
            </a:r>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EF1FDCC6-95B1-4057-82D2-EC052AC49C20}"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E544CEB7-FF76-4CC4-828E-AC879C29B8D6}" type="datetime1">
              <a:rPr lang="en-US" smtClean="0"/>
              <a:pPr/>
              <a:t>9/24/2012</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r>
              <a:rPr lang="en-US" smtClean="0"/>
              <a:t>Bahan Ajar Pancasila, By Tatik Rohmawati, S.IP</a:t>
            </a:r>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EF1FDCC6-95B1-4057-82D2-EC052AC49C2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r>
              <a:rPr lang="en-US" smtClean="0"/>
              <a:t>Bahan Ajar Pancasila, By Tatik Rohmawati, S.IP</a:t>
            </a:r>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E544CEB7-FF76-4CC4-828E-AC879C29B8D6}" type="datetime1">
              <a:rPr lang="en-US" smtClean="0"/>
              <a:pPr/>
              <a:t>9/24/2012</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EF1FDCC6-95B1-4057-82D2-EC052AC49C20}"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544CEB7-FF76-4CC4-828E-AC879C29B8D6}" type="datetime1">
              <a:rPr lang="en-US" smtClean="0"/>
              <a:pPr/>
              <a:t>9/24/2012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US" smtClean="0"/>
              <a:t>Bahan Ajar Pancasila, By Tatik Rohmawati, S.IP</a:t>
            </a: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F1FDCC6-95B1-4057-82D2-EC052AC49C2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E544CEB7-FF76-4CC4-828E-AC879C29B8D6}" type="datetime1">
              <a:rPr lang="en-US" smtClean="0"/>
              <a:pPr/>
              <a:t>9/24/2012</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r>
              <a:rPr lang="en-US" smtClean="0"/>
              <a:t>Bahan Ajar Pancasila, By Tatik Rohmawati, S.IP</a:t>
            </a:r>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EF1FDCC6-95B1-4057-82D2-EC052AC49C2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2590800"/>
            <a:ext cx="8305800" cy="2819400"/>
          </a:xfrm>
        </p:spPr>
        <p:txBody>
          <a:bodyPr/>
          <a:lstStyle/>
          <a:p>
            <a:r>
              <a:rPr lang="en-US" dirty="0" err="1" smtClean="0"/>
              <a:t>Disampaikan</a:t>
            </a:r>
            <a:r>
              <a:rPr lang="en-US" dirty="0" smtClean="0"/>
              <a:t> </a:t>
            </a:r>
            <a:r>
              <a:rPr lang="en-US" dirty="0" err="1" smtClean="0"/>
              <a:t>Pada</a:t>
            </a:r>
            <a:r>
              <a:rPr lang="en-US" dirty="0" smtClean="0"/>
              <a:t> </a:t>
            </a:r>
            <a:r>
              <a:rPr lang="en-US" dirty="0" err="1" smtClean="0"/>
              <a:t>Pertemuan</a:t>
            </a:r>
            <a:r>
              <a:rPr lang="en-US" dirty="0" smtClean="0"/>
              <a:t> </a:t>
            </a:r>
            <a:r>
              <a:rPr lang="en-US" dirty="0" err="1" smtClean="0"/>
              <a:t>Pertama</a:t>
            </a:r>
            <a:endParaRPr lang="en-US" dirty="0" smtClean="0"/>
          </a:p>
          <a:p>
            <a:r>
              <a:rPr lang="en-US" dirty="0" smtClean="0"/>
              <a:t>Mata </a:t>
            </a:r>
            <a:r>
              <a:rPr lang="en-US" dirty="0" err="1" smtClean="0"/>
              <a:t>Kuliah</a:t>
            </a:r>
            <a:r>
              <a:rPr lang="en-US" dirty="0" smtClean="0"/>
              <a:t> </a:t>
            </a:r>
            <a:r>
              <a:rPr lang="en-US" dirty="0" err="1" smtClean="0"/>
              <a:t>Pendidikan</a:t>
            </a:r>
            <a:r>
              <a:rPr lang="en-US" dirty="0" smtClean="0"/>
              <a:t> </a:t>
            </a:r>
            <a:r>
              <a:rPr lang="en-US" dirty="0" err="1" smtClean="0"/>
              <a:t>Pancasila</a:t>
            </a:r>
            <a:endParaRPr lang="en-US" dirty="0" smtClean="0"/>
          </a:p>
          <a:p>
            <a:endParaRPr lang="en-US" dirty="0" smtClean="0"/>
          </a:p>
          <a:p>
            <a:r>
              <a:rPr lang="en-US" dirty="0" smtClean="0"/>
              <a:t>DOSEN :</a:t>
            </a:r>
          </a:p>
          <a:p>
            <a:r>
              <a:rPr lang="en-US" dirty="0" smtClean="0"/>
              <a:t>TATIK ROHMAWATI, </a:t>
            </a:r>
            <a:r>
              <a:rPr lang="en-US" dirty="0" err="1" smtClean="0"/>
              <a:t>S.IP.,M.Si</a:t>
            </a:r>
            <a:r>
              <a:rPr lang="en-US" dirty="0" smtClean="0"/>
              <a:t>.</a:t>
            </a:r>
            <a:endParaRPr lang="en-US" dirty="0"/>
          </a:p>
        </p:txBody>
      </p:sp>
      <p:sp>
        <p:nvSpPr>
          <p:cNvPr id="2" name="Title 1"/>
          <p:cNvSpPr>
            <a:spLocks noGrp="1"/>
          </p:cNvSpPr>
          <p:nvPr>
            <p:ph type="ctrTitle"/>
          </p:nvPr>
        </p:nvSpPr>
        <p:spPr>
          <a:xfrm>
            <a:off x="457200" y="1066800"/>
            <a:ext cx="8305800" cy="1447800"/>
          </a:xfrm>
        </p:spPr>
        <p:txBody>
          <a:bodyPr/>
          <a:lstStyle/>
          <a:p>
            <a:r>
              <a:rPr sz="4000" smtClean="0"/>
              <a:t>SEJARAH PERJUANGAN BANGSA INDONESIA</a:t>
            </a:r>
            <a:endParaRPr lang="en-US" sz="4000" dirty="0"/>
          </a:p>
        </p:txBody>
      </p:sp>
      <p:sp>
        <p:nvSpPr>
          <p:cNvPr id="4" name="Date Placeholder 3"/>
          <p:cNvSpPr>
            <a:spLocks noGrp="1"/>
          </p:cNvSpPr>
          <p:nvPr>
            <p:ph type="dt" sz="half" idx="10"/>
          </p:nvPr>
        </p:nvSpPr>
        <p:spPr/>
        <p:txBody>
          <a:bodyPr/>
          <a:lstStyle/>
          <a:p>
            <a:fld id="{6B8418DD-51BD-4075-9718-9DF58A279706}" type="datetime1">
              <a:rPr lang="en-US" smtClean="0"/>
              <a:pPr/>
              <a:t>9/24/2012</a:t>
            </a:fld>
            <a:endParaRPr lang="en-US"/>
          </a:p>
        </p:txBody>
      </p:sp>
      <p:sp>
        <p:nvSpPr>
          <p:cNvPr id="5" name="Slide Number Placeholder 4"/>
          <p:cNvSpPr>
            <a:spLocks noGrp="1"/>
          </p:cNvSpPr>
          <p:nvPr>
            <p:ph type="sldNum" sz="quarter" idx="11"/>
          </p:nvPr>
        </p:nvSpPr>
        <p:spPr/>
        <p:txBody>
          <a:bodyPr/>
          <a:lstStyle/>
          <a:p>
            <a:fld id="{EF1FDCC6-95B1-4057-82D2-EC052AC49C20}" type="slidenum">
              <a:rPr lang="en-US" smtClean="0"/>
              <a:pPr/>
              <a:t>1</a:t>
            </a:fld>
            <a:endParaRPr lang="en-US" dirty="0"/>
          </a:p>
        </p:txBody>
      </p:sp>
      <p:sp>
        <p:nvSpPr>
          <p:cNvPr id="6" name="Footer Placeholder 5"/>
          <p:cNvSpPr>
            <a:spLocks noGrp="1"/>
          </p:cNvSpPr>
          <p:nvPr>
            <p:ph type="ftr" sz="quarter" idx="12"/>
          </p:nvPr>
        </p:nvSpPr>
        <p:spPr>
          <a:xfrm>
            <a:off x="1752600" y="6203667"/>
            <a:ext cx="3962400" cy="384048"/>
          </a:xfrm>
        </p:spPr>
        <p:txBody>
          <a:bodyPr/>
          <a:lstStyle/>
          <a:p>
            <a:pPr algn="ctr"/>
            <a:r>
              <a:rPr lang="en-US" dirty="0" err="1" smtClean="0"/>
              <a:t>Bahan</a:t>
            </a:r>
            <a:r>
              <a:rPr lang="en-US" dirty="0" smtClean="0"/>
              <a:t> Ajar </a:t>
            </a:r>
            <a:r>
              <a:rPr lang="en-US" dirty="0" err="1" smtClean="0"/>
              <a:t>Pancasila</a:t>
            </a:r>
            <a:r>
              <a:rPr lang="en-US" dirty="0" smtClean="0"/>
              <a:t>, By </a:t>
            </a:r>
            <a:r>
              <a:rPr lang="en-US" dirty="0" err="1" smtClean="0"/>
              <a:t>Tatik</a:t>
            </a:r>
            <a:r>
              <a:rPr lang="en-US" dirty="0" smtClean="0"/>
              <a:t> </a:t>
            </a:r>
            <a:r>
              <a:rPr lang="en-US" dirty="0" err="1" smtClean="0"/>
              <a:t>Rohmawati</a:t>
            </a:r>
            <a:r>
              <a:rPr lang="en-US" dirty="0" smtClean="0"/>
              <a:t>, </a:t>
            </a:r>
            <a:r>
              <a:rPr lang="en-US" dirty="0" err="1" smtClean="0"/>
              <a:t>S.IP.,M.Si</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540544" y="776289"/>
            <a:ext cx="8062912" cy="1128712"/>
          </a:xfrm>
        </p:spPr>
        <p:txBody>
          <a:bodyPr/>
          <a:lstStyle/>
          <a:p>
            <a:pPr algn="ctr"/>
            <a:r>
              <a:rPr lang="en-US" dirty="0" smtClean="0"/>
              <a:t>INTRODUCTION</a:t>
            </a:r>
            <a:endParaRPr lang="en-US" dirty="0"/>
          </a:p>
        </p:txBody>
      </p:sp>
      <p:sp>
        <p:nvSpPr>
          <p:cNvPr id="2" name="Subtitle 1"/>
          <p:cNvSpPr>
            <a:spLocks noGrp="1"/>
          </p:cNvSpPr>
          <p:nvPr>
            <p:ph type="subTitle" idx="1"/>
          </p:nvPr>
        </p:nvSpPr>
        <p:spPr/>
        <p:txBody>
          <a:bodyPr>
            <a:noAutofit/>
          </a:bodyPr>
          <a:lstStyle/>
          <a:p>
            <a:pPr marL="365760" indent="-256032" algn="just">
              <a:lnSpc>
                <a:spcPct val="80000"/>
              </a:lnSpc>
              <a:buFont typeface="Wingdings 3"/>
              <a:buChar char=""/>
              <a:defRPr/>
            </a:pPr>
            <a:r>
              <a:rPr lang="en-GB" sz="1600" b="1" dirty="0" err="1" smtClean="0">
                <a:solidFill>
                  <a:schemeClr val="tx1"/>
                </a:solidFill>
              </a:rPr>
              <a:t>Nilai-nilai</a:t>
            </a:r>
            <a:r>
              <a:rPr lang="en-GB" sz="1600" b="1" dirty="0" smtClean="0">
                <a:solidFill>
                  <a:schemeClr val="tx1"/>
                </a:solidFill>
              </a:rPr>
              <a:t> </a:t>
            </a:r>
            <a:r>
              <a:rPr lang="en-GB" sz="1600" b="1" dirty="0" err="1" smtClean="0">
                <a:solidFill>
                  <a:schemeClr val="tx1"/>
                </a:solidFill>
              </a:rPr>
              <a:t>Pancasila</a:t>
            </a:r>
            <a:r>
              <a:rPr lang="en-GB" sz="1600" b="1" dirty="0" smtClean="0">
                <a:solidFill>
                  <a:schemeClr val="tx1"/>
                </a:solidFill>
              </a:rPr>
              <a:t> </a:t>
            </a:r>
            <a:r>
              <a:rPr lang="en-GB" sz="1600" b="1" dirty="0" err="1" smtClean="0">
                <a:solidFill>
                  <a:schemeClr val="tx1"/>
                </a:solidFill>
              </a:rPr>
              <a:t>telah</a:t>
            </a:r>
            <a:r>
              <a:rPr lang="en-GB" sz="1600" b="1" dirty="0" smtClean="0">
                <a:solidFill>
                  <a:schemeClr val="tx1"/>
                </a:solidFill>
              </a:rPr>
              <a:t> </a:t>
            </a:r>
            <a:r>
              <a:rPr lang="en-GB" sz="1600" b="1" dirty="0" err="1" smtClean="0">
                <a:solidFill>
                  <a:schemeClr val="tx1"/>
                </a:solidFill>
              </a:rPr>
              <a:t>ada</a:t>
            </a:r>
            <a:r>
              <a:rPr lang="en-GB" sz="1600" b="1" dirty="0" smtClean="0">
                <a:solidFill>
                  <a:schemeClr val="tx1"/>
                </a:solidFill>
              </a:rPr>
              <a:t> </a:t>
            </a:r>
            <a:r>
              <a:rPr lang="en-GB" sz="1600" b="1" dirty="0" err="1" smtClean="0">
                <a:solidFill>
                  <a:schemeClr val="tx1"/>
                </a:solidFill>
              </a:rPr>
              <a:t>pada</a:t>
            </a:r>
            <a:r>
              <a:rPr lang="en-GB" sz="1600" b="1" dirty="0" smtClean="0">
                <a:solidFill>
                  <a:schemeClr val="tx1"/>
                </a:solidFill>
              </a:rPr>
              <a:t> </a:t>
            </a:r>
            <a:r>
              <a:rPr lang="en-GB" sz="1600" b="1" dirty="0" err="1" smtClean="0">
                <a:solidFill>
                  <a:schemeClr val="tx1"/>
                </a:solidFill>
              </a:rPr>
              <a:t>bangsa</a:t>
            </a:r>
            <a:r>
              <a:rPr lang="en-GB" sz="1600" b="1" dirty="0" smtClean="0">
                <a:solidFill>
                  <a:schemeClr val="tx1"/>
                </a:solidFill>
              </a:rPr>
              <a:t> Indonesia </a:t>
            </a:r>
            <a:r>
              <a:rPr lang="en-GB" sz="1600" b="1" dirty="0" err="1" smtClean="0">
                <a:solidFill>
                  <a:schemeClr val="tx1"/>
                </a:solidFill>
              </a:rPr>
              <a:t>sebelum</a:t>
            </a:r>
            <a:r>
              <a:rPr lang="en-GB" sz="1600" b="1" dirty="0" smtClean="0">
                <a:solidFill>
                  <a:schemeClr val="tx1"/>
                </a:solidFill>
              </a:rPr>
              <a:t> </a:t>
            </a:r>
            <a:r>
              <a:rPr lang="en-GB" sz="1600" b="1" dirty="0" err="1" smtClean="0">
                <a:solidFill>
                  <a:schemeClr val="tx1"/>
                </a:solidFill>
              </a:rPr>
              <a:t>bangsa</a:t>
            </a:r>
            <a:r>
              <a:rPr lang="en-GB" sz="1600" b="1" dirty="0" smtClean="0">
                <a:solidFill>
                  <a:schemeClr val="tx1"/>
                </a:solidFill>
              </a:rPr>
              <a:t> Indonesia  </a:t>
            </a:r>
            <a:r>
              <a:rPr lang="en-GB" sz="1600" b="1" dirty="0" err="1" smtClean="0">
                <a:solidFill>
                  <a:schemeClr val="tx1"/>
                </a:solidFill>
              </a:rPr>
              <a:t>mendirikan</a:t>
            </a:r>
            <a:r>
              <a:rPr lang="en-GB" sz="1600" b="1" dirty="0" smtClean="0">
                <a:solidFill>
                  <a:schemeClr val="tx1"/>
                </a:solidFill>
              </a:rPr>
              <a:t> </a:t>
            </a:r>
            <a:r>
              <a:rPr lang="en-GB" sz="1600" b="1" dirty="0" err="1" smtClean="0">
                <a:solidFill>
                  <a:schemeClr val="tx1"/>
                </a:solidFill>
              </a:rPr>
              <a:t>negara</a:t>
            </a:r>
            <a:r>
              <a:rPr lang="en-GB" sz="1600" b="1" dirty="0" smtClean="0">
                <a:solidFill>
                  <a:schemeClr val="tx1"/>
                </a:solidFill>
              </a:rPr>
              <a:t> </a:t>
            </a:r>
            <a:r>
              <a:rPr lang="en-GB" sz="1600" b="1" dirty="0" err="1" smtClean="0">
                <a:solidFill>
                  <a:schemeClr val="tx1"/>
                </a:solidFill>
              </a:rPr>
              <a:t>berupa</a:t>
            </a:r>
            <a:r>
              <a:rPr lang="en-GB" sz="1600" b="1" dirty="0" smtClean="0">
                <a:solidFill>
                  <a:schemeClr val="tx1"/>
                </a:solidFill>
              </a:rPr>
              <a:t> </a:t>
            </a:r>
            <a:r>
              <a:rPr lang="en-GB" sz="1600" b="1" dirty="0" err="1" smtClean="0">
                <a:solidFill>
                  <a:schemeClr val="tx1"/>
                </a:solidFill>
              </a:rPr>
              <a:t>nilai</a:t>
            </a:r>
            <a:r>
              <a:rPr lang="en-GB" sz="1600" b="1" dirty="0" smtClean="0">
                <a:solidFill>
                  <a:schemeClr val="tx1"/>
                </a:solidFill>
              </a:rPr>
              <a:t> </a:t>
            </a:r>
            <a:r>
              <a:rPr lang="en-GB" sz="1600" b="1" dirty="0" err="1" smtClean="0">
                <a:solidFill>
                  <a:schemeClr val="tx1"/>
                </a:solidFill>
              </a:rPr>
              <a:t>adat</a:t>
            </a:r>
            <a:r>
              <a:rPr lang="en-GB" sz="1600" b="1" dirty="0" smtClean="0">
                <a:solidFill>
                  <a:schemeClr val="tx1"/>
                </a:solidFill>
              </a:rPr>
              <a:t> </a:t>
            </a:r>
            <a:r>
              <a:rPr lang="en-GB" sz="1600" b="1" dirty="0" err="1" smtClean="0">
                <a:solidFill>
                  <a:schemeClr val="tx1"/>
                </a:solidFill>
              </a:rPr>
              <a:t>istiadat</a:t>
            </a:r>
            <a:r>
              <a:rPr lang="en-GB" sz="1600" b="1" dirty="0" smtClean="0">
                <a:solidFill>
                  <a:schemeClr val="tx1"/>
                </a:solidFill>
              </a:rPr>
              <a:t>, </a:t>
            </a:r>
            <a:r>
              <a:rPr lang="en-GB" sz="1600" b="1" dirty="0" err="1" smtClean="0">
                <a:solidFill>
                  <a:schemeClr val="tx1"/>
                </a:solidFill>
              </a:rPr>
              <a:t>kebudayaan</a:t>
            </a:r>
            <a:r>
              <a:rPr lang="en-GB" sz="1600" b="1" dirty="0" smtClean="0">
                <a:solidFill>
                  <a:schemeClr val="tx1"/>
                </a:solidFill>
              </a:rPr>
              <a:t> </a:t>
            </a:r>
            <a:r>
              <a:rPr lang="en-GB" sz="1600" b="1" dirty="0" err="1" smtClean="0">
                <a:solidFill>
                  <a:schemeClr val="tx1"/>
                </a:solidFill>
              </a:rPr>
              <a:t>serta</a:t>
            </a:r>
            <a:r>
              <a:rPr lang="en-GB" sz="1600" b="1" dirty="0" smtClean="0">
                <a:solidFill>
                  <a:schemeClr val="tx1"/>
                </a:solidFill>
              </a:rPr>
              <a:t> </a:t>
            </a:r>
            <a:r>
              <a:rPr lang="en-GB" sz="1600" b="1" dirty="0" err="1" smtClean="0">
                <a:solidFill>
                  <a:schemeClr val="tx1"/>
                </a:solidFill>
              </a:rPr>
              <a:t>nilai-nilai</a:t>
            </a:r>
            <a:r>
              <a:rPr lang="en-GB" sz="1600" b="1" dirty="0" smtClean="0">
                <a:solidFill>
                  <a:schemeClr val="tx1"/>
                </a:solidFill>
              </a:rPr>
              <a:t> </a:t>
            </a:r>
            <a:r>
              <a:rPr lang="en-GB" sz="1600" b="1" dirty="0" err="1" smtClean="0">
                <a:solidFill>
                  <a:schemeClr val="tx1"/>
                </a:solidFill>
              </a:rPr>
              <a:t>religius</a:t>
            </a:r>
            <a:r>
              <a:rPr lang="en-GB" sz="1600" b="1" dirty="0" smtClean="0">
                <a:solidFill>
                  <a:schemeClr val="tx1"/>
                </a:solidFill>
              </a:rPr>
              <a:t>.</a:t>
            </a:r>
            <a:endParaRPr lang="sv-SE" sz="1600" b="1" dirty="0" smtClean="0">
              <a:solidFill>
                <a:schemeClr val="tx1"/>
              </a:solidFill>
            </a:endParaRPr>
          </a:p>
          <a:p>
            <a:pPr marL="365760" indent="-256032" algn="just">
              <a:lnSpc>
                <a:spcPct val="80000"/>
              </a:lnSpc>
              <a:buFont typeface="Wingdings 3"/>
              <a:buChar char=""/>
              <a:defRPr/>
            </a:pPr>
            <a:r>
              <a:rPr lang="sv-SE" sz="1600" b="1" dirty="0" smtClean="0">
                <a:solidFill>
                  <a:schemeClr val="tx1"/>
                </a:solidFill>
              </a:rPr>
              <a:t>Nilai-nilai Pancasila berasal dari bangsa Indonesia (</a:t>
            </a:r>
            <a:r>
              <a:rPr lang="sv-SE" sz="1600" b="1" i="1" dirty="0" smtClean="0">
                <a:solidFill>
                  <a:schemeClr val="tx1"/>
                </a:solidFill>
              </a:rPr>
              <a:t>kausa materialis</a:t>
            </a:r>
            <a:r>
              <a:rPr lang="sv-SE" sz="1600" b="1" dirty="0" smtClean="0">
                <a:solidFill>
                  <a:schemeClr val="tx1"/>
                </a:solidFill>
              </a:rPr>
              <a:t> Pancasila)</a:t>
            </a:r>
          </a:p>
          <a:p>
            <a:pPr marL="365760" indent="-256032" algn="just">
              <a:lnSpc>
                <a:spcPct val="80000"/>
              </a:lnSpc>
              <a:buFont typeface="Wingdings 3"/>
              <a:buChar char=""/>
              <a:defRPr/>
            </a:pPr>
            <a:r>
              <a:rPr lang="sv-SE" sz="1600" b="1" dirty="0" smtClean="0">
                <a:solidFill>
                  <a:schemeClr val="tx1"/>
                </a:solidFill>
              </a:rPr>
              <a:t>Nilai-nilai Pancasila diangkat dan dirumuskan sebagai filsafat negara Indonesia, perumusan pertama pada sidang panitia ‘9’ pada sidang BPUPKI pertama dan disyahkan secara yuridis sebagai dasar filsafat negara RI.</a:t>
            </a:r>
          </a:p>
          <a:p>
            <a:pPr marL="365760" indent="-256032" algn="just">
              <a:lnSpc>
                <a:spcPct val="80000"/>
              </a:lnSpc>
              <a:buFont typeface="Wingdings 3"/>
              <a:buChar char=""/>
              <a:defRPr/>
            </a:pPr>
            <a:r>
              <a:rPr lang="sv-SE" sz="1600" b="1" dirty="0" smtClean="0">
                <a:solidFill>
                  <a:schemeClr val="tx1"/>
                </a:solidFill>
              </a:rPr>
              <a:t>Oleh karena itu pemahaman sejarah diperlukan untuk memahami Pancasila.</a:t>
            </a:r>
          </a:p>
          <a:p>
            <a:pPr marL="365760" indent="-256032" algn="just">
              <a:lnSpc>
                <a:spcPct val="80000"/>
              </a:lnSpc>
              <a:defRPr/>
            </a:pPr>
            <a:endParaRPr lang="en-US" sz="1600" b="1" dirty="0" smtClean="0">
              <a:solidFill>
                <a:schemeClr val="tx1"/>
              </a:solidFill>
            </a:endParaRPr>
          </a:p>
          <a:p>
            <a:pPr marL="365760" indent="-256032" algn="just">
              <a:lnSpc>
                <a:spcPct val="80000"/>
              </a:lnSpc>
              <a:defRPr/>
            </a:pPr>
            <a:r>
              <a:rPr lang="en-GB" sz="1600" b="1" dirty="0" err="1" smtClean="0">
                <a:solidFill>
                  <a:schemeClr val="tx1"/>
                </a:solidFill>
              </a:rPr>
              <a:t>Zaman</a:t>
            </a:r>
            <a:r>
              <a:rPr lang="en-GB" sz="1600" b="1" dirty="0" smtClean="0">
                <a:solidFill>
                  <a:schemeClr val="tx1"/>
                </a:solidFill>
              </a:rPr>
              <a:t> </a:t>
            </a:r>
            <a:r>
              <a:rPr lang="en-GB" sz="1600" b="1" dirty="0" err="1" smtClean="0">
                <a:solidFill>
                  <a:schemeClr val="tx1"/>
                </a:solidFill>
              </a:rPr>
              <a:t>Kutai</a:t>
            </a:r>
            <a:endParaRPr lang="sv-SE" sz="1600" b="1" dirty="0" smtClean="0">
              <a:solidFill>
                <a:schemeClr val="tx1"/>
              </a:solidFill>
            </a:endParaRPr>
          </a:p>
          <a:p>
            <a:pPr marL="365760" indent="-256032" algn="just">
              <a:lnSpc>
                <a:spcPct val="80000"/>
              </a:lnSpc>
              <a:buFont typeface="Wingdings 3"/>
              <a:buChar char=""/>
              <a:defRPr/>
            </a:pPr>
            <a:r>
              <a:rPr lang="sv-SE" sz="1600" b="1" dirty="0" smtClean="0">
                <a:solidFill>
                  <a:schemeClr val="tx1"/>
                </a:solidFill>
              </a:rPr>
              <a:t>Ditemukannya prasasti tahun 400M berupa 7 </a:t>
            </a:r>
            <a:r>
              <a:rPr lang="sv-SE" sz="1600" b="1" i="1" dirty="0" smtClean="0">
                <a:solidFill>
                  <a:schemeClr val="tx1"/>
                </a:solidFill>
              </a:rPr>
              <a:t>yupa </a:t>
            </a:r>
            <a:r>
              <a:rPr lang="sv-SE" sz="1600" b="1" dirty="0" smtClean="0">
                <a:solidFill>
                  <a:schemeClr val="tx1"/>
                </a:solidFill>
              </a:rPr>
              <a:t>(tiang batu)</a:t>
            </a:r>
          </a:p>
          <a:p>
            <a:pPr marL="365760" indent="-256032" algn="just">
              <a:lnSpc>
                <a:spcPct val="80000"/>
              </a:lnSpc>
              <a:buFont typeface="Wingdings 3"/>
              <a:buChar char=""/>
              <a:defRPr/>
            </a:pPr>
            <a:r>
              <a:rPr lang="sv-SE" sz="1600" b="1" dirty="0" smtClean="0">
                <a:solidFill>
                  <a:schemeClr val="tx1"/>
                </a:solidFill>
              </a:rPr>
              <a:t>Menurut prasasti tersebut, Raja Mulawarman mengadakan kenduri dan memberi sedekah kepada para Brahmana, dan para Brahmana membangun </a:t>
            </a:r>
            <a:r>
              <a:rPr lang="sv-SE" sz="1600" b="1" i="1" dirty="0" smtClean="0">
                <a:solidFill>
                  <a:schemeClr val="tx1"/>
                </a:solidFill>
              </a:rPr>
              <a:t>yupa</a:t>
            </a:r>
            <a:r>
              <a:rPr lang="sv-SE" sz="1600" b="1" dirty="0" smtClean="0">
                <a:solidFill>
                  <a:schemeClr val="tx1"/>
                </a:solidFill>
              </a:rPr>
              <a:t> itu sebagai tanda terima kasih</a:t>
            </a:r>
          </a:p>
          <a:p>
            <a:pPr marL="365760" indent="-256032" algn="just">
              <a:lnSpc>
                <a:spcPct val="80000"/>
              </a:lnSpc>
              <a:buFont typeface="Wingdings 3"/>
              <a:buChar char=""/>
              <a:defRPr/>
            </a:pPr>
            <a:r>
              <a:rPr lang="sv-SE" sz="1600" b="1" dirty="0" smtClean="0">
                <a:solidFill>
                  <a:schemeClr val="tx1"/>
                </a:solidFill>
              </a:rPr>
              <a:t>Nilai-nilai sosial politk dan ketuhanan ditampilkan dalam bentuk kerajaan, kenduri serta sedekah kepada para Brahmana</a:t>
            </a:r>
            <a:endParaRPr lang="en-US" sz="1600" b="1" dirty="0" smtClean="0">
              <a:solidFill>
                <a:schemeClr val="tx1"/>
              </a:solidFill>
            </a:endParaRPr>
          </a:p>
          <a:p>
            <a:endParaRPr lang="en-US" sz="1600" b="1" dirty="0">
              <a:solidFill>
                <a:schemeClr val="tx1"/>
              </a:solidFill>
            </a:endParaRPr>
          </a:p>
        </p:txBody>
      </p:sp>
      <p:sp>
        <p:nvSpPr>
          <p:cNvPr id="4" name="Date Placeholder 3"/>
          <p:cNvSpPr>
            <a:spLocks noGrp="1"/>
          </p:cNvSpPr>
          <p:nvPr>
            <p:ph type="dt" sz="half" idx="10"/>
          </p:nvPr>
        </p:nvSpPr>
        <p:spPr>
          <a:xfrm>
            <a:off x="1371600" y="6400800"/>
            <a:ext cx="5791200" cy="281781"/>
          </a:xfrm>
        </p:spPr>
        <p:txBody>
          <a:bodyPr/>
          <a:lstStyle/>
          <a:p>
            <a:fld id="{F7218790-0731-4AEA-8D38-80E0AB34F6C0}" type="datetime1">
              <a:rPr lang="en-US" smtClean="0"/>
              <a:pPr/>
              <a:t>9/24/2012</a:t>
            </a:fld>
            <a:endParaRPr lang="en-US"/>
          </a:p>
        </p:txBody>
      </p:sp>
      <p:sp>
        <p:nvSpPr>
          <p:cNvPr id="5" name="Slide Number Placeholder 4"/>
          <p:cNvSpPr>
            <a:spLocks noGrp="1"/>
          </p:cNvSpPr>
          <p:nvPr>
            <p:ph type="sldNum" sz="quarter" idx="12"/>
          </p:nvPr>
        </p:nvSpPr>
        <p:spPr/>
        <p:txBody>
          <a:bodyPr/>
          <a:lstStyle/>
          <a:p>
            <a:fld id="{EF1FDCC6-95B1-4057-82D2-EC052AC49C20}" type="slidenum">
              <a:rPr lang="en-US" smtClean="0"/>
              <a:pPr/>
              <a:t>2</a:t>
            </a:fld>
            <a:endParaRPr lang="en-US"/>
          </a:p>
        </p:txBody>
      </p:sp>
      <p:sp>
        <p:nvSpPr>
          <p:cNvPr id="6" name="Footer Placeholder 5"/>
          <p:cNvSpPr>
            <a:spLocks noGrp="1"/>
          </p:cNvSpPr>
          <p:nvPr>
            <p:ph type="ftr" sz="quarter" idx="11"/>
          </p:nvPr>
        </p:nvSpPr>
        <p:spPr>
          <a:xfrm>
            <a:off x="1371600" y="5943600"/>
            <a:ext cx="5791200" cy="365125"/>
          </a:xfrm>
        </p:spPr>
        <p:txBody>
          <a:bodyPr/>
          <a:lstStyle/>
          <a:p>
            <a:pPr algn="l"/>
            <a:r>
              <a:rPr lang="en-US" dirty="0" err="1" smtClean="0"/>
              <a:t>Bahan</a:t>
            </a:r>
            <a:r>
              <a:rPr lang="en-US" dirty="0" smtClean="0"/>
              <a:t> Ajar </a:t>
            </a:r>
            <a:r>
              <a:rPr lang="en-US" dirty="0" err="1" smtClean="0"/>
              <a:t>Pancasila</a:t>
            </a:r>
            <a:r>
              <a:rPr lang="en-US" dirty="0" smtClean="0"/>
              <a:t>, By </a:t>
            </a:r>
            <a:r>
              <a:rPr lang="en-US" dirty="0" err="1" smtClean="0"/>
              <a:t>Tatik</a:t>
            </a:r>
            <a:r>
              <a:rPr lang="en-US" dirty="0" smtClean="0"/>
              <a:t> </a:t>
            </a:r>
            <a:r>
              <a:rPr lang="en-US" dirty="0" err="1" smtClean="0"/>
              <a:t>Rohmawati</a:t>
            </a:r>
            <a:r>
              <a:rPr lang="en-US" dirty="0" smtClean="0"/>
              <a:t>, </a:t>
            </a:r>
            <a:r>
              <a:rPr lang="en-US" dirty="0" err="1" smtClean="0"/>
              <a:t>S.IP.,M.Si</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57200" y="609601"/>
            <a:ext cx="8458200" cy="761999"/>
          </a:xfrm>
        </p:spPr>
        <p:txBody>
          <a:bodyPr>
            <a:normAutofit fontScale="90000"/>
          </a:bodyPr>
          <a:lstStyle/>
          <a:p>
            <a:pPr algn="ctr"/>
            <a:r>
              <a:rPr lang="en-US" dirty="0" err="1" smtClean="0"/>
              <a:t>Lanjutan</a:t>
            </a:r>
            <a:r>
              <a:rPr lang="en-US" dirty="0" smtClean="0"/>
              <a:t> (</a:t>
            </a:r>
            <a:r>
              <a:rPr lang="en-US" dirty="0" err="1" smtClean="0"/>
              <a:t>Sejarah</a:t>
            </a:r>
            <a:r>
              <a:rPr lang="en-US" dirty="0" smtClean="0"/>
              <a:t>)</a:t>
            </a:r>
            <a:endParaRPr lang="en-US" dirty="0"/>
          </a:p>
        </p:txBody>
      </p:sp>
      <p:sp>
        <p:nvSpPr>
          <p:cNvPr id="2" name="Subtitle 1"/>
          <p:cNvSpPr>
            <a:spLocks noGrp="1"/>
          </p:cNvSpPr>
          <p:nvPr>
            <p:ph type="subTitle" idx="1"/>
          </p:nvPr>
        </p:nvSpPr>
        <p:spPr>
          <a:xfrm>
            <a:off x="228600" y="1447800"/>
            <a:ext cx="5181600" cy="4953000"/>
          </a:xfrm>
        </p:spPr>
        <p:txBody>
          <a:bodyPr>
            <a:noAutofit/>
          </a:bodyPr>
          <a:lstStyle/>
          <a:p>
            <a:pPr marL="365760" indent="-256032">
              <a:lnSpc>
                <a:spcPct val="80000"/>
              </a:lnSpc>
              <a:defRPr/>
            </a:pPr>
            <a:r>
              <a:rPr lang="sv-SE" sz="1500" dirty="0" smtClean="0">
                <a:solidFill>
                  <a:srgbClr val="FF0000"/>
                </a:solidFill>
              </a:rPr>
              <a:t>Menurut Moh Yamin, negara kebangsaan Indonesia terbentuk melalui tiga tahap yaitu:</a:t>
            </a:r>
            <a:endParaRPr lang="en-US" sz="1500" dirty="0" smtClean="0">
              <a:solidFill>
                <a:srgbClr val="FF0000"/>
              </a:solidFill>
            </a:endParaRPr>
          </a:p>
          <a:p>
            <a:pPr marL="365760" indent="-256032">
              <a:lnSpc>
                <a:spcPct val="80000"/>
              </a:lnSpc>
              <a:buFont typeface="Wingdings 3"/>
              <a:buChar char=""/>
              <a:defRPr/>
            </a:pPr>
            <a:r>
              <a:rPr lang="sv-SE" sz="1500" dirty="0" smtClean="0">
                <a:solidFill>
                  <a:srgbClr val="FF0000"/>
                </a:solidFill>
              </a:rPr>
              <a:t>Zaman Sriwijaya (dibawah wangsa sailendra 600-1400) </a:t>
            </a:r>
            <a:endParaRPr lang="en-US" sz="1500" dirty="0" smtClean="0">
              <a:solidFill>
                <a:srgbClr val="FF0000"/>
              </a:solidFill>
            </a:endParaRPr>
          </a:p>
          <a:p>
            <a:pPr marL="365760" indent="-256032">
              <a:lnSpc>
                <a:spcPct val="80000"/>
              </a:lnSpc>
              <a:buFont typeface="Wingdings 3"/>
              <a:buChar char=""/>
              <a:defRPr/>
            </a:pPr>
            <a:r>
              <a:rPr lang="en-GB" sz="1500" dirty="0" err="1" smtClean="0">
                <a:solidFill>
                  <a:srgbClr val="FF0000"/>
                </a:solidFill>
              </a:rPr>
              <a:t>Zaman</a:t>
            </a:r>
            <a:r>
              <a:rPr lang="en-GB" sz="1500" dirty="0" smtClean="0">
                <a:solidFill>
                  <a:srgbClr val="FF0000"/>
                </a:solidFill>
              </a:rPr>
              <a:t> </a:t>
            </a:r>
            <a:r>
              <a:rPr lang="en-GB" sz="1500" dirty="0" err="1" smtClean="0">
                <a:solidFill>
                  <a:srgbClr val="FF0000"/>
                </a:solidFill>
              </a:rPr>
              <a:t>Majapahit</a:t>
            </a:r>
            <a:r>
              <a:rPr lang="en-GB" sz="1500" dirty="0" smtClean="0">
                <a:solidFill>
                  <a:srgbClr val="FF0000"/>
                </a:solidFill>
              </a:rPr>
              <a:t> (1293-1525)</a:t>
            </a:r>
            <a:endParaRPr lang="en-US" sz="1500" dirty="0" smtClean="0">
              <a:solidFill>
                <a:srgbClr val="FF0000"/>
              </a:solidFill>
            </a:endParaRPr>
          </a:p>
          <a:p>
            <a:pPr marL="365760" indent="-256032">
              <a:lnSpc>
                <a:spcPct val="80000"/>
              </a:lnSpc>
              <a:buFont typeface="Wingdings 3"/>
              <a:buChar char=""/>
              <a:defRPr/>
            </a:pPr>
            <a:r>
              <a:rPr lang="en-GB" sz="1500" dirty="0" smtClean="0">
                <a:solidFill>
                  <a:srgbClr val="FF0000"/>
                </a:solidFill>
              </a:rPr>
              <a:t>Negara </a:t>
            </a:r>
            <a:r>
              <a:rPr lang="en-GB" sz="1500" dirty="0" err="1" smtClean="0">
                <a:solidFill>
                  <a:srgbClr val="FF0000"/>
                </a:solidFill>
              </a:rPr>
              <a:t>kebangsaan</a:t>
            </a:r>
            <a:r>
              <a:rPr lang="en-GB" sz="1500" dirty="0" smtClean="0">
                <a:solidFill>
                  <a:srgbClr val="FF0000"/>
                </a:solidFill>
              </a:rPr>
              <a:t> modern </a:t>
            </a:r>
          </a:p>
          <a:p>
            <a:pPr marL="365760" indent="-256032">
              <a:lnSpc>
                <a:spcPct val="80000"/>
              </a:lnSpc>
              <a:defRPr/>
            </a:pPr>
            <a:endParaRPr lang="en-US" sz="1500" dirty="0" smtClean="0">
              <a:solidFill>
                <a:srgbClr val="FF0000"/>
              </a:solidFill>
            </a:endParaRPr>
          </a:p>
          <a:p>
            <a:pPr marL="365760" indent="-256032">
              <a:lnSpc>
                <a:spcPct val="80000"/>
              </a:lnSpc>
              <a:defRPr/>
            </a:pPr>
            <a:r>
              <a:rPr lang="en-GB" sz="1500" b="1" dirty="0" err="1" smtClean="0">
                <a:solidFill>
                  <a:srgbClr val="FF0000"/>
                </a:solidFill>
              </a:rPr>
              <a:t>Zaman</a:t>
            </a:r>
            <a:r>
              <a:rPr lang="en-GB" sz="1500" b="1" dirty="0" smtClean="0">
                <a:solidFill>
                  <a:srgbClr val="FF0000"/>
                </a:solidFill>
              </a:rPr>
              <a:t> </a:t>
            </a:r>
            <a:r>
              <a:rPr lang="en-GB" sz="1500" b="1" dirty="0" err="1" smtClean="0">
                <a:solidFill>
                  <a:srgbClr val="FF0000"/>
                </a:solidFill>
              </a:rPr>
              <a:t>Sriwijaya</a:t>
            </a:r>
            <a:endParaRPr lang="sv-SE" sz="1500" dirty="0" smtClean="0">
              <a:solidFill>
                <a:srgbClr val="FF0000"/>
              </a:solidFill>
            </a:endParaRPr>
          </a:p>
          <a:p>
            <a:pPr marL="365760" indent="-256032">
              <a:lnSpc>
                <a:spcPct val="80000"/>
              </a:lnSpc>
              <a:buFont typeface="Wingdings 3"/>
              <a:buChar char=""/>
              <a:defRPr/>
            </a:pPr>
            <a:r>
              <a:rPr lang="sv-SE" sz="1500" dirty="0" smtClean="0">
                <a:solidFill>
                  <a:srgbClr val="FF0000"/>
                </a:solidFill>
              </a:rPr>
              <a:t>Dalam prasasti Kedukan Bukit (Palembang)</a:t>
            </a:r>
          </a:p>
          <a:p>
            <a:pPr marL="365760" indent="-256032">
              <a:lnSpc>
                <a:spcPct val="80000"/>
              </a:lnSpc>
              <a:buFont typeface="Wingdings 3"/>
              <a:buChar char=""/>
              <a:defRPr/>
            </a:pPr>
            <a:r>
              <a:rPr lang="sv-SE" sz="1500" dirty="0" smtClean="0">
                <a:solidFill>
                  <a:srgbClr val="FF0000"/>
                </a:solidFill>
              </a:rPr>
              <a:t>Perdagangan di Sriwijaya dilakukan dengan mempersatukan dengan pedagang pengrajin dan pegawai raja yang disebut </a:t>
            </a:r>
            <a:r>
              <a:rPr lang="sv-SE" sz="1500" i="1" dirty="0" smtClean="0">
                <a:solidFill>
                  <a:srgbClr val="FF0000"/>
                </a:solidFill>
              </a:rPr>
              <a:t>Tuha An Vatakvuraha</a:t>
            </a:r>
            <a:r>
              <a:rPr lang="sv-SE" sz="1500" b="1" dirty="0" smtClean="0">
                <a:solidFill>
                  <a:srgbClr val="FF0000"/>
                </a:solidFill>
              </a:rPr>
              <a:t> </a:t>
            </a:r>
            <a:r>
              <a:rPr lang="sv-SE" sz="1500" dirty="0" smtClean="0">
                <a:solidFill>
                  <a:srgbClr val="FF0000"/>
                </a:solidFill>
              </a:rPr>
              <a:t>sebagai pengawas dan pengumpul semacam koperasi sehingga rakyat</a:t>
            </a:r>
            <a:r>
              <a:rPr lang="sv-SE" sz="1500" b="1" dirty="0" smtClean="0">
                <a:solidFill>
                  <a:srgbClr val="FF0000"/>
                </a:solidFill>
              </a:rPr>
              <a:t> </a:t>
            </a:r>
            <a:r>
              <a:rPr lang="sv-SE" sz="1500" dirty="0" smtClean="0">
                <a:solidFill>
                  <a:srgbClr val="FF0000"/>
                </a:solidFill>
              </a:rPr>
              <a:t>mudah memesarkan barang dagangannya. </a:t>
            </a:r>
          </a:p>
          <a:p>
            <a:pPr marL="365760" indent="-256032">
              <a:lnSpc>
                <a:spcPct val="80000"/>
              </a:lnSpc>
              <a:buFont typeface="Wingdings 3"/>
              <a:buChar char=""/>
              <a:defRPr/>
            </a:pPr>
            <a:r>
              <a:rPr lang="sv-SE" sz="1500" dirty="0" smtClean="0">
                <a:solidFill>
                  <a:srgbClr val="FF0000"/>
                </a:solidFill>
              </a:rPr>
              <a:t>Dalam sistem pemerintahan Sriwijaya, terdapat pegawai pengurus pajak, harta benda kerajaan, rokhaniawan yang menjadi pengawas teknis pembangunan gedung-gedung dan patung-patung suci.</a:t>
            </a:r>
          </a:p>
          <a:p>
            <a:pPr marL="365760" indent="-256032">
              <a:lnSpc>
                <a:spcPct val="80000"/>
              </a:lnSpc>
              <a:buFont typeface="Wingdings 3"/>
              <a:buChar char=""/>
              <a:defRPr/>
            </a:pPr>
            <a:r>
              <a:rPr lang="sv-SE" sz="1500" dirty="0" smtClean="0">
                <a:solidFill>
                  <a:srgbClr val="FF0000"/>
                </a:solidFill>
              </a:rPr>
              <a:t>Dalam menjalankan kerajaan tidak terlepas dari nilai Ketuhanan.</a:t>
            </a:r>
          </a:p>
          <a:p>
            <a:pPr marL="365760" indent="-256032">
              <a:lnSpc>
                <a:spcPct val="80000"/>
              </a:lnSpc>
              <a:buFont typeface="Wingdings 3"/>
              <a:buChar char=""/>
              <a:defRPr/>
            </a:pPr>
            <a:r>
              <a:rPr lang="sv-SE" sz="1500" dirty="0" smtClean="0">
                <a:solidFill>
                  <a:srgbClr val="FF0000"/>
                </a:solidFill>
              </a:rPr>
              <a:t>Agama dan kebudayaan dikembangkan dengan mendirikan Universitas Agama Budha</a:t>
            </a:r>
            <a:endParaRPr lang="en-US" sz="1500" dirty="0">
              <a:solidFill>
                <a:srgbClr val="FF0000"/>
              </a:solidFill>
            </a:endParaRPr>
          </a:p>
        </p:txBody>
      </p:sp>
      <p:sp>
        <p:nvSpPr>
          <p:cNvPr id="4" name="Date Placeholder 3"/>
          <p:cNvSpPr>
            <a:spLocks noGrp="1"/>
          </p:cNvSpPr>
          <p:nvPr>
            <p:ph type="dt" sz="half" idx="10"/>
          </p:nvPr>
        </p:nvSpPr>
        <p:spPr>
          <a:xfrm>
            <a:off x="8077200" y="4114800"/>
            <a:ext cx="883920" cy="472440"/>
          </a:xfrm>
        </p:spPr>
        <p:txBody>
          <a:bodyPr/>
          <a:lstStyle/>
          <a:p>
            <a:fld id="{0B3B8476-A96B-44BB-AEA7-F05E2F538BAB}" type="datetime1">
              <a:rPr lang="en-US" smtClean="0"/>
              <a:pPr/>
              <a:t>9/24/2012</a:t>
            </a:fld>
            <a:endParaRPr lang="en-US" dirty="0"/>
          </a:p>
        </p:txBody>
      </p:sp>
      <p:sp>
        <p:nvSpPr>
          <p:cNvPr id="6" name="Footer Placeholder 5"/>
          <p:cNvSpPr>
            <a:spLocks noGrp="1"/>
          </p:cNvSpPr>
          <p:nvPr>
            <p:ph type="ftr" sz="quarter" idx="11"/>
          </p:nvPr>
        </p:nvSpPr>
        <p:spPr>
          <a:xfrm>
            <a:off x="5410200" y="4205288"/>
            <a:ext cx="2362200" cy="457200"/>
          </a:xfrm>
        </p:spPr>
        <p:txBody>
          <a:bodyPr/>
          <a:lstStyle/>
          <a:p>
            <a:pPr algn="l"/>
            <a:r>
              <a:rPr lang="en-US" dirty="0" err="1" smtClean="0"/>
              <a:t>Bahan</a:t>
            </a:r>
            <a:r>
              <a:rPr lang="en-US" dirty="0" smtClean="0"/>
              <a:t> Ajar </a:t>
            </a:r>
            <a:r>
              <a:rPr lang="en-US" dirty="0" err="1" smtClean="0"/>
              <a:t>Pancasila</a:t>
            </a:r>
            <a:r>
              <a:rPr lang="en-US" dirty="0" smtClean="0"/>
              <a:t>,</a:t>
            </a:r>
          </a:p>
          <a:p>
            <a:pPr algn="l"/>
            <a:r>
              <a:rPr lang="en-US" dirty="0" smtClean="0"/>
              <a:t>By </a:t>
            </a:r>
            <a:r>
              <a:rPr lang="en-US" dirty="0" err="1" smtClean="0"/>
              <a:t>Tatik</a:t>
            </a:r>
            <a:r>
              <a:rPr lang="en-US" dirty="0" smtClean="0"/>
              <a:t> </a:t>
            </a:r>
            <a:r>
              <a:rPr lang="en-US" dirty="0" err="1" smtClean="0"/>
              <a:t>Rohmawati</a:t>
            </a:r>
            <a:r>
              <a:rPr lang="en-US" dirty="0" smtClean="0"/>
              <a:t>, </a:t>
            </a:r>
            <a:r>
              <a:rPr lang="en-US" dirty="0" err="1" smtClean="0"/>
              <a:t>S.IP.,M.Si</a:t>
            </a:r>
            <a:endParaRPr lang="en-US" dirty="0"/>
          </a:p>
        </p:txBody>
      </p:sp>
      <p:sp>
        <p:nvSpPr>
          <p:cNvPr id="5" name="Slide Number Placeholder 4"/>
          <p:cNvSpPr>
            <a:spLocks noGrp="1"/>
          </p:cNvSpPr>
          <p:nvPr>
            <p:ph type="sldNum" sz="quarter" idx="12"/>
          </p:nvPr>
        </p:nvSpPr>
        <p:spPr/>
        <p:txBody>
          <a:bodyPr/>
          <a:lstStyle/>
          <a:p>
            <a:fld id="{EF1FDCC6-95B1-4057-82D2-EC052AC49C20}"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533400"/>
            <a:ext cx="7634068" cy="914400"/>
          </a:xfrm>
        </p:spPr>
        <p:txBody>
          <a:bodyPr/>
          <a:lstStyle/>
          <a:p>
            <a:pPr algn="ctr"/>
            <a:r>
              <a:rPr lang="en-US" dirty="0" err="1" smtClean="0"/>
              <a:t>Lanjutan</a:t>
            </a:r>
            <a:r>
              <a:rPr lang="en-US" dirty="0" smtClean="0"/>
              <a:t> (</a:t>
            </a:r>
            <a:r>
              <a:rPr lang="en-US" dirty="0" err="1" smtClean="0"/>
              <a:t>sejarah</a:t>
            </a:r>
            <a:r>
              <a:rPr lang="en-US" dirty="0" smtClean="0"/>
              <a:t>)</a:t>
            </a:r>
            <a:endParaRPr lang="en-US" dirty="0"/>
          </a:p>
        </p:txBody>
      </p:sp>
      <p:sp>
        <p:nvSpPr>
          <p:cNvPr id="3" name="Subtitle 2"/>
          <p:cNvSpPr>
            <a:spLocks noGrp="1"/>
          </p:cNvSpPr>
          <p:nvPr>
            <p:ph type="subTitle" idx="1"/>
          </p:nvPr>
        </p:nvSpPr>
        <p:spPr>
          <a:xfrm>
            <a:off x="838200" y="1600200"/>
            <a:ext cx="7631020" cy="4876800"/>
          </a:xfrm>
        </p:spPr>
        <p:txBody>
          <a:bodyPr>
            <a:normAutofit fontScale="77500" lnSpcReduction="20000"/>
          </a:bodyPr>
          <a:lstStyle/>
          <a:p>
            <a:pPr marL="365760" indent="-256032" algn="just">
              <a:lnSpc>
                <a:spcPct val="80000"/>
              </a:lnSpc>
              <a:defRPr/>
            </a:pPr>
            <a:r>
              <a:rPr lang="en-GB" sz="2400" b="1" dirty="0" err="1" smtClean="0"/>
              <a:t>Zaman</a:t>
            </a:r>
            <a:r>
              <a:rPr lang="en-GB" sz="2400" b="1" dirty="0" smtClean="0"/>
              <a:t> </a:t>
            </a:r>
            <a:r>
              <a:rPr lang="en-GB" sz="2400" b="1" dirty="0" err="1" smtClean="0"/>
              <a:t>Kerajaan-kerajaan</a:t>
            </a:r>
            <a:r>
              <a:rPr lang="en-GB" sz="2400" b="1" dirty="0" smtClean="0"/>
              <a:t> </a:t>
            </a:r>
            <a:r>
              <a:rPr lang="en-GB" sz="2400" b="1" dirty="0" err="1" smtClean="0"/>
              <a:t>Sebelum</a:t>
            </a:r>
            <a:r>
              <a:rPr lang="en-GB" sz="2400" b="1" dirty="0" smtClean="0"/>
              <a:t> </a:t>
            </a:r>
            <a:r>
              <a:rPr lang="en-GB" sz="2400" b="1" dirty="0" err="1" smtClean="0"/>
              <a:t>Majapahit</a:t>
            </a:r>
            <a:endParaRPr lang="en-GB" sz="2400" dirty="0" smtClean="0"/>
          </a:p>
          <a:p>
            <a:pPr marL="365760" indent="-256032" algn="just">
              <a:lnSpc>
                <a:spcPct val="80000"/>
              </a:lnSpc>
              <a:buFont typeface="Wingdings 3"/>
              <a:buChar char=""/>
              <a:defRPr/>
            </a:pPr>
            <a:r>
              <a:rPr lang="en-GB" sz="2400" dirty="0" err="1" smtClean="0"/>
              <a:t>Kerajaan</a:t>
            </a:r>
            <a:r>
              <a:rPr lang="en-GB" sz="2400" dirty="0" smtClean="0"/>
              <a:t> yang </a:t>
            </a:r>
            <a:r>
              <a:rPr lang="en-GB" sz="2400" dirty="0" err="1" smtClean="0"/>
              <a:t>mencanangkan</a:t>
            </a:r>
            <a:r>
              <a:rPr lang="en-GB" sz="2400" dirty="0" smtClean="0"/>
              <a:t> </a:t>
            </a:r>
            <a:r>
              <a:rPr lang="en-GB" sz="2400" dirty="0" err="1" smtClean="0"/>
              <a:t>nilai</a:t>
            </a:r>
            <a:r>
              <a:rPr lang="en-GB" sz="2400" dirty="0" smtClean="0"/>
              <a:t> </a:t>
            </a:r>
            <a:r>
              <a:rPr lang="en-GB" sz="2400" dirty="0" err="1" smtClean="0"/>
              <a:t>nasionalisme</a:t>
            </a:r>
            <a:endParaRPr lang="en-GB" sz="2400" dirty="0" smtClean="0"/>
          </a:p>
          <a:p>
            <a:pPr marL="365760" indent="-256032" algn="just">
              <a:lnSpc>
                <a:spcPct val="80000"/>
              </a:lnSpc>
              <a:buFont typeface="Wingdings 3"/>
              <a:buChar char=""/>
              <a:defRPr/>
            </a:pPr>
            <a:r>
              <a:rPr lang="en-GB" sz="2400" dirty="0" err="1" smtClean="0"/>
              <a:t>Dibangunnya</a:t>
            </a:r>
            <a:r>
              <a:rPr lang="en-GB" sz="2400" dirty="0" smtClean="0"/>
              <a:t> </a:t>
            </a:r>
            <a:r>
              <a:rPr lang="en-GB" sz="2400" dirty="0" err="1" smtClean="0"/>
              <a:t>candi</a:t>
            </a:r>
            <a:r>
              <a:rPr lang="en-GB" sz="2400" dirty="0" smtClean="0"/>
              <a:t> Borobudur </a:t>
            </a:r>
            <a:r>
              <a:rPr lang="en-GB" sz="2400" dirty="0" err="1" smtClean="0"/>
              <a:t>dan</a:t>
            </a:r>
            <a:r>
              <a:rPr lang="en-GB" sz="2400" dirty="0" smtClean="0"/>
              <a:t> </a:t>
            </a:r>
            <a:r>
              <a:rPr lang="en-GB" sz="2400" dirty="0" err="1" smtClean="0"/>
              <a:t>candi</a:t>
            </a:r>
            <a:r>
              <a:rPr lang="en-GB" sz="2400" dirty="0" smtClean="0"/>
              <a:t> </a:t>
            </a:r>
            <a:r>
              <a:rPr lang="en-GB" sz="2400" dirty="0" err="1" smtClean="0"/>
              <a:t>Prambanan</a:t>
            </a:r>
            <a:endParaRPr lang="en-GB" sz="2400" dirty="0" smtClean="0"/>
          </a:p>
          <a:p>
            <a:pPr marL="365760" indent="-256032" algn="just">
              <a:lnSpc>
                <a:spcPct val="80000"/>
              </a:lnSpc>
              <a:defRPr/>
            </a:pPr>
            <a:r>
              <a:rPr lang="en-GB" sz="2400" dirty="0" smtClean="0"/>
              <a:t>Raja </a:t>
            </a:r>
            <a:r>
              <a:rPr lang="en-GB" sz="2400" dirty="0" err="1" smtClean="0"/>
              <a:t>Airlangga</a:t>
            </a:r>
            <a:endParaRPr lang="sv-SE" sz="2400" dirty="0" smtClean="0"/>
          </a:p>
          <a:p>
            <a:pPr marL="365760" indent="-256032" algn="just">
              <a:lnSpc>
                <a:spcPct val="80000"/>
              </a:lnSpc>
              <a:buFont typeface="Wingdings 3"/>
              <a:buChar char=""/>
              <a:defRPr/>
            </a:pPr>
            <a:r>
              <a:rPr lang="sv-SE" sz="2400" dirty="0" smtClean="0"/>
              <a:t>membuat bangunan keagamaan dan asrama, menunjukan sikap toleransi dalam beragama (agama Budha, agama Wisnu, agama Syiwa), </a:t>
            </a:r>
          </a:p>
          <a:p>
            <a:pPr marL="365760" indent="-256032" algn="just">
              <a:lnSpc>
                <a:spcPct val="80000"/>
              </a:lnSpc>
              <a:buFont typeface="Wingdings 3"/>
              <a:buChar char=""/>
              <a:defRPr/>
            </a:pPr>
            <a:r>
              <a:rPr lang="sv-SE" sz="2400" dirty="0" smtClean="0"/>
              <a:t>menunjukan nilai-nilai kemanusiaan (kerjasama dengan Benggala, Chola, dan Champa), </a:t>
            </a:r>
          </a:p>
          <a:p>
            <a:pPr marL="365760" indent="-256032" algn="just">
              <a:lnSpc>
                <a:spcPct val="80000"/>
              </a:lnSpc>
              <a:buFont typeface="Wingdings 3"/>
              <a:buChar char=""/>
              <a:defRPr/>
            </a:pPr>
            <a:r>
              <a:rPr lang="sv-SE" sz="2400" dirty="0" smtClean="0"/>
              <a:t>pada tahun 1019 para pengikutnya, rakyat, dan Brahmana bermusyawarah dan memutuskan untuk memohon Airlangga bersedia menjadi raja ketika ia penggemblengan lahir bathin di hutan</a:t>
            </a:r>
            <a:endParaRPr lang="en-GB" sz="2400" dirty="0" smtClean="0"/>
          </a:p>
          <a:p>
            <a:pPr marL="365760" indent="-256032" algn="just">
              <a:lnSpc>
                <a:spcPct val="80000"/>
              </a:lnSpc>
              <a:buFont typeface="Wingdings 3"/>
              <a:buChar char=""/>
              <a:defRPr/>
            </a:pPr>
            <a:r>
              <a:rPr lang="en-GB" sz="2400" dirty="0" err="1" smtClean="0"/>
              <a:t>membuat</a:t>
            </a:r>
            <a:r>
              <a:rPr lang="en-GB" sz="2400" dirty="0" smtClean="0"/>
              <a:t> </a:t>
            </a:r>
            <a:r>
              <a:rPr lang="en-GB" sz="2400" dirty="0" err="1" smtClean="0"/>
              <a:t>tanggul</a:t>
            </a:r>
            <a:r>
              <a:rPr lang="en-GB" sz="2400" dirty="0" smtClean="0"/>
              <a:t> </a:t>
            </a:r>
            <a:r>
              <a:rPr lang="en-GB" sz="2400" dirty="0" err="1" smtClean="0"/>
              <a:t>demi</a:t>
            </a:r>
            <a:r>
              <a:rPr lang="en-GB" sz="2400" dirty="0" smtClean="0"/>
              <a:t> </a:t>
            </a:r>
            <a:r>
              <a:rPr lang="en-GB" sz="2400" dirty="0" err="1" smtClean="0"/>
              <a:t>kesejahteraan</a:t>
            </a:r>
            <a:r>
              <a:rPr lang="en-GB" sz="2400" dirty="0" smtClean="0"/>
              <a:t> </a:t>
            </a:r>
            <a:r>
              <a:rPr lang="en-GB" sz="2400" dirty="0" err="1" smtClean="0"/>
              <a:t>pertanian</a:t>
            </a:r>
            <a:r>
              <a:rPr lang="en-GB" sz="2400" dirty="0" smtClean="0"/>
              <a:t> </a:t>
            </a:r>
            <a:r>
              <a:rPr lang="en-GB" sz="2400" dirty="0" err="1" smtClean="0"/>
              <a:t>rakyat</a:t>
            </a:r>
            <a:endParaRPr lang="en-GB" sz="2400" dirty="0" smtClean="0"/>
          </a:p>
          <a:p>
            <a:pPr marL="365760" indent="-256032" algn="just">
              <a:lnSpc>
                <a:spcPct val="80000"/>
              </a:lnSpc>
              <a:defRPr/>
            </a:pPr>
            <a:endParaRPr lang="en-US" sz="2400" dirty="0" smtClean="0"/>
          </a:p>
          <a:p>
            <a:pPr marL="365760" indent="-256032" algn="just">
              <a:lnSpc>
                <a:spcPct val="80000"/>
              </a:lnSpc>
              <a:defRPr/>
            </a:pPr>
            <a:r>
              <a:rPr lang="en-GB" sz="2400" b="1" dirty="0" err="1" smtClean="0"/>
              <a:t>Zaman</a:t>
            </a:r>
            <a:r>
              <a:rPr lang="en-GB" sz="2400" b="1" dirty="0" smtClean="0"/>
              <a:t> </a:t>
            </a:r>
            <a:r>
              <a:rPr lang="en-GB" sz="2400" b="1" dirty="0" err="1" smtClean="0"/>
              <a:t>Majapahit</a:t>
            </a:r>
            <a:r>
              <a:rPr lang="en-GB" sz="2400" b="1" dirty="0" smtClean="0"/>
              <a:t> </a:t>
            </a:r>
            <a:endParaRPr lang="sv-SE" sz="2400" dirty="0" smtClean="0"/>
          </a:p>
          <a:p>
            <a:pPr marL="365760" indent="-256032" algn="just">
              <a:lnSpc>
                <a:spcPct val="80000"/>
              </a:lnSpc>
              <a:buFont typeface="Wingdings 3"/>
              <a:buChar char=""/>
              <a:defRPr/>
            </a:pPr>
            <a:r>
              <a:rPr lang="sv-SE" sz="2400" dirty="0" smtClean="0"/>
              <a:t>Agama Hindu dan Budha hidup berdampingan secara damai</a:t>
            </a:r>
          </a:p>
          <a:p>
            <a:pPr marL="365760" indent="-256032" algn="just">
              <a:lnSpc>
                <a:spcPct val="80000"/>
              </a:lnSpc>
              <a:buFont typeface="Wingdings 3"/>
              <a:buChar char=""/>
              <a:defRPr/>
            </a:pPr>
            <a:r>
              <a:rPr lang="sv-SE" sz="2400" dirty="0" smtClean="0"/>
              <a:t>Istilah Pancasila dalam ‘Negrakertagama’ karangan Empu Prapanca</a:t>
            </a:r>
          </a:p>
          <a:p>
            <a:pPr marL="365760" indent="-256032" algn="just">
              <a:lnSpc>
                <a:spcPct val="80000"/>
              </a:lnSpc>
              <a:buFont typeface="Wingdings 3"/>
              <a:buChar char=""/>
              <a:defRPr/>
            </a:pPr>
            <a:r>
              <a:rPr lang="sv-SE" sz="2400" dirty="0" smtClean="0"/>
              <a:t>Istilah ‘Bhineka Tunggal Ika’ dalam buku Sutasoma karangan Empu Tantular</a:t>
            </a:r>
          </a:p>
          <a:p>
            <a:pPr marL="365760" indent="-256032" algn="just">
              <a:lnSpc>
                <a:spcPct val="80000"/>
              </a:lnSpc>
              <a:buFont typeface="Wingdings 3"/>
              <a:buChar char=""/>
              <a:defRPr/>
            </a:pPr>
            <a:r>
              <a:rPr lang="sv-SE" sz="2400" dirty="0" smtClean="0"/>
              <a:t>Sumpah ‘Palapa’ Mahapatih Gajah Mada dalam sidang Ratu dan Menteri-menteri tahun 1331</a:t>
            </a:r>
          </a:p>
          <a:p>
            <a:pPr marL="365760" indent="-256032" algn="just">
              <a:lnSpc>
                <a:spcPct val="80000"/>
              </a:lnSpc>
              <a:buFont typeface="Wingdings 3"/>
              <a:buChar char=""/>
              <a:defRPr/>
            </a:pPr>
            <a:r>
              <a:rPr lang="sv-SE" sz="2400" dirty="0" smtClean="0"/>
              <a:t>Terdapat semacam penasehat dalam tata pemerintahan majapahit yang menunjukan nilai-nilai musyawarah mufakat</a:t>
            </a:r>
            <a:endParaRPr lang="en-US" sz="2400" dirty="0" smtClean="0"/>
          </a:p>
          <a:p>
            <a:pPr algn="just"/>
            <a:endParaRPr lang="en-US" sz="2400" dirty="0"/>
          </a:p>
        </p:txBody>
      </p:sp>
      <p:sp>
        <p:nvSpPr>
          <p:cNvPr id="4" name="Date Placeholder 3"/>
          <p:cNvSpPr>
            <a:spLocks noGrp="1"/>
          </p:cNvSpPr>
          <p:nvPr>
            <p:ph type="dt" sz="half" idx="10"/>
          </p:nvPr>
        </p:nvSpPr>
        <p:spPr/>
        <p:txBody>
          <a:bodyPr/>
          <a:lstStyle/>
          <a:p>
            <a:fld id="{0B3B8476-A96B-44BB-AEA7-F05E2F538BAB}" type="datetime1">
              <a:rPr lang="en-US" smtClean="0"/>
              <a:pPr/>
              <a:t>9/24/2012</a:t>
            </a:fld>
            <a:endParaRPr lang="en-US"/>
          </a:p>
        </p:txBody>
      </p:sp>
      <p:sp>
        <p:nvSpPr>
          <p:cNvPr id="6" name="Slide Number Placeholder 5"/>
          <p:cNvSpPr>
            <a:spLocks noGrp="1"/>
          </p:cNvSpPr>
          <p:nvPr>
            <p:ph type="sldNum" sz="quarter" idx="11"/>
          </p:nvPr>
        </p:nvSpPr>
        <p:spPr/>
        <p:txBody>
          <a:bodyPr/>
          <a:lstStyle/>
          <a:p>
            <a:fld id="{EF1FDCC6-95B1-4057-82D2-EC052AC49C20}" type="slidenum">
              <a:rPr lang="en-US" smtClean="0"/>
              <a:pPr/>
              <a:t>4</a:t>
            </a:fld>
            <a:endParaRPr lang="en-US"/>
          </a:p>
        </p:txBody>
      </p:sp>
      <p:sp>
        <p:nvSpPr>
          <p:cNvPr id="5" name="Footer Placeholder 4"/>
          <p:cNvSpPr>
            <a:spLocks noGrp="1"/>
          </p:cNvSpPr>
          <p:nvPr>
            <p:ph type="ftr" sz="quarter" idx="12"/>
          </p:nvPr>
        </p:nvSpPr>
        <p:spPr>
          <a:xfrm>
            <a:off x="1143000" y="6477000"/>
            <a:ext cx="4364664" cy="306324"/>
          </a:xfrm>
        </p:spPr>
        <p:txBody>
          <a:bodyPr/>
          <a:lstStyle/>
          <a:p>
            <a:pPr algn="ctr"/>
            <a:r>
              <a:rPr lang="en-US" dirty="0" err="1" smtClean="0"/>
              <a:t>Bahan</a:t>
            </a:r>
            <a:r>
              <a:rPr lang="en-US" dirty="0" smtClean="0"/>
              <a:t> Ajar </a:t>
            </a:r>
            <a:r>
              <a:rPr lang="en-US" dirty="0" err="1" smtClean="0"/>
              <a:t>Pancasila</a:t>
            </a:r>
            <a:r>
              <a:rPr lang="en-US" dirty="0" smtClean="0"/>
              <a:t>, By </a:t>
            </a:r>
            <a:r>
              <a:rPr lang="en-US" dirty="0" err="1" smtClean="0"/>
              <a:t>Tatik</a:t>
            </a:r>
            <a:r>
              <a:rPr lang="en-US" dirty="0" smtClean="0"/>
              <a:t> </a:t>
            </a:r>
            <a:r>
              <a:rPr lang="en-US" dirty="0" err="1" smtClean="0"/>
              <a:t>Rohmawati</a:t>
            </a:r>
            <a:r>
              <a:rPr lang="en-US" dirty="0" smtClean="0"/>
              <a:t>, </a:t>
            </a:r>
            <a:r>
              <a:rPr lang="en-US" dirty="0" err="1" smtClean="0"/>
              <a:t>S.IP.,M.Si</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1"/>
            <a:ext cx="7772400" cy="1066799"/>
          </a:xfrm>
        </p:spPr>
        <p:txBody>
          <a:bodyPr>
            <a:normAutofit/>
          </a:bodyPr>
          <a:lstStyle/>
          <a:p>
            <a:pPr algn="ctr"/>
            <a:r>
              <a:rPr lang="en-US" dirty="0" err="1" smtClean="0"/>
              <a:t>Sejarah</a:t>
            </a:r>
            <a:r>
              <a:rPr lang="en-US" dirty="0" smtClean="0"/>
              <a:t> (</a:t>
            </a:r>
            <a:r>
              <a:rPr lang="en-US" dirty="0" err="1" smtClean="0"/>
              <a:t>Lanjutan</a:t>
            </a:r>
            <a:r>
              <a:rPr lang="en-US" dirty="0" smtClean="0"/>
              <a:t>)</a:t>
            </a:r>
            <a:endParaRPr lang="en-US" dirty="0"/>
          </a:p>
        </p:txBody>
      </p:sp>
      <p:sp>
        <p:nvSpPr>
          <p:cNvPr id="3" name="Subtitle 2"/>
          <p:cNvSpPr>
            <a:spLocks noGrp="1"/>
          </p:cNvSpPr>
          <p:nvPr>
            <p:ph type="subTitle" idx="1"/>
          </p:nvPr>
        </p:nvSpPr>
        <p:spPr>
          <a:xfrm>
            <a:off x="685800" y="2209800"/>
            <a:ext cx="7772400" cy="3733800"/>
          </a:xfrm>
        </p:spPr>
        <p:txBody>
          <a:bodyPr>
            <a:normAutofit fontScale="47500" lnSpcReduction="20000"/>
          </a:bodyPr>
          <a:lstStyle/>
          <a:p>
            <a:pPr algn="l">
              <a:lnSpc>
                <a:spcPct val="80000"/>
              </a:lnSpc>
            </a:pPr>
            <a:r>
              <a:rPr lang="en-GB" sz="2900" b="1" dirty="0" err="1" smtClean="0"/>
              <a:t>Zaman</a:t>
            </a:r>
            <a:r>
              <a:rPr lang="en-GB" sz="2900" b="1" dirty="0" smtClean="0"/>
              <a:t> </a:t>
            </a:r>
            <a:r>
              <a:rPr lang="en-GB" sz="2900" b="1" dirty="0" err="1" smtClean="0"/>
              <a:t>Penjajahan</a:t>
            </a:r>
            <a:endParaRPr lang="en-GB" sz="2900" dirty="0" smtClean="0"/>
          </a:p>
          <a:p>
            <a:pPr algn="l">
              <a:lnSpc>
                <a:spcPct val="80000"/>
              </a:lnSpc>
            </a:pPr>
            <a:r>
              <a:rPr lang="en-GB" sz="2900" dirty="0" err="1" smtClean="0"/>
              <a:t>tidak</a:t>
            </a:r>
            <a:r>
              <a:rPr lang="en-GB" sz="2900" dirty="0" smtClean="0"/>
              <a:t> </a:t>
            </a:r>
            <a:r>
              <a:rPr lang="en-GB" sz="2900" dirty="0" err="1" smtClean="0"/>
              <a:t>ada</a:t>
            </a:r>
            <a:r>
              <a:rPr lang="en-GB" sz="2900" dirty="0" smtClean="0"/>
              <a:t> </a:t>
            </a:r>
            <a:r>
              <a:rPr lang="en-GB" sz="2900" dirty="0" err="1" smtClean="0"/>
              <a:t>persatuan</a:t>
            </a:r>
            <a:r>
              <a:rPr lang="en-GB" sz="2900" dirty="0" smtClean="0"/>
              <a:t> </a:t>
            </a:r>
            <a:r>
              <a:rPr lang="en-GB" sz="2900" dirty="0" err="1" smtClean="0"/>
              <a:t>kesatuan</a:t>
            </a:r>
            <a:endParaRPr lang="en-GB" sz="2900" b="1" dirty="0" smtClean="0"/>
          </a:p>
          <a:p>
            <a:pPr algn="l">
              <a:lnSpc>
                <a:spcPct val="80000"/>
              </a:lnSpc>
            </a:pPr>
            <a:endParaRPr lang="en-GB" sz="2900" b="1" dirty="0" smtClean="0"/>
          </a:p>
          <a:p>
            <a:pPr algn="l">
              <a:lnSpc>
                <a:spcPct val="80000"/>
              </a:lnSpc>
            </a:pPr>
            <a:r>
              <a:rPr lang="en-GB" sz="2900" b="1" dirty="0" err="1" smtClean="0"/>
              <a:t>Kebangkitan</a:t>
            </a:r>
            <a:r>
              <a:rPr lang="en-GB" sz="2900" b="1" dirty="0" smtClean="0"/>
              <a:t> </a:t>
            </a:r>
            <a:r>
              <a:rPr lang="en-GB" sz="2900" b="1" dirty="0" err="1" smtClean="0"/>
              <a:t>Nasional</a:t>
            </a:r>
            <a:endParaRPr lang="en-GB" sz="2900" dirty="0" smtClean="0"/>
          </a:p>
          <a:p>
            <a:pPr algn="l">
              <a:lnSpc>
                <a:spcPct val="80000"/>
              </a:lnSpc>
            </a:pPr>
            <a:r>
              <a:rPr lang="en-GB" sz="2900" dirty="0" smtClean="0"/>
              <a:t>Budi </a:t>
            </a:r>
            <a:r>
              <a:rPr lang="en-GB" sz="2900" dirty="0" err="1" smtClean="0"/>
              <a:t>Utomo</a:t>
            </a:r>
            <a:r>
              <a:rPr lang="en-GB" sz="2900" dirty="0" smtClean="0"/>
              <a:t> (20 Mei 1908)</a:t>
            </a:r>
            <a:endParaRPr lang="sv-SE" sz="2900" dirty="0" smtClean="0"/>
          </a:p>
          <a:p>
            <a:pPr algn="l">
              <a:lnSpc>
                <a:spcPct val="80000"/>
              </a:lnSpc>
            </a:pPr>
            <a:r>
              <a:rPr lang="sv-SE" sz="2900" dirty="0" smtClean="0"/>
              <a:t>Perjuangan PNI yang menitikberatkan pada kesatuan nasional </a:t>
            </a:r>
          </a:p>
          <a:p>
            <a:pPr algn="l">
              <a:lnSpc>
                <a:spcPct val="80000"/>
              </a:lnSpc>
            </a:pPr>
            <a:endParaRPr lang="en-US" sz="2900" dirty="0" smtClean="0"/>
          </a:p>
          <a:p>
            <a:pPr algn="l">
              <a:lnSpc>
                <a:spcPct val="80000"/>
              </a:lnSpc>
            </a:pPr>
            <a:r>
              <a:rPr lang="en-GB" sz="2900" b="1" dirty="0" err="1" smtClean="0"/>
              <a:t>Sidang</a:t>
            </a:r>
            <a:r>
              <a:rPr lang="en-GB" sz="2900" b="1" dirty="0" smtClean="0"/>
              <a:t> BPUPKI 1</a:t>
            </a:r>
            <a:endParaRPr lang="en-US" sz="2900" dirty="0" smtClean="0"/>
          </a:p>
          <a:p>
            <a:pPr algn="l">
              <a:lnSpc>
                <a:spcPct val="80000"/>
              </a:lnSpc>
            </a:pPr>
            <a:r>
              <a:rPr lang="en-GB" sz="2900" dirty="0" err="1" smtClean="0"/>
              <a:t>Muh</a:t>
            </a:r>
            <a:r>
              <a:rPr lang="en-GB" sz="2900" dirty="0" smtClean="0"/>
              <a:t> </a:t>
            </a:r>
            <a:r>
              <a:rPr lang="en-GB" sz="2900" dirty="0" err="1" smtClean="0"/>
              <a:t>Yamin</a:t>
            </a:r>
            <a:r>
              <a:rPr lang="en-GB" sz="2900" dirty="0" smtClean="0"/>
              <a:t> (29 Mei 1945)</a:t>
            </a:r>
            <a:endParaRPr lang="en-US" sz="2900" dirty="0" smtClean="0"/>
          </a:p>
          <a:p>
            <a:pPr algn="l">
              <a:lnSpc>
                <a:spcPct val="80000"/>
              </a:lnSpc>
            </a:pPr>
            <a:r>
              <a:rPr lang="en-GB" sz="2900" dirty="0" smtClean="0"/>
              <a:t>Prof </a:t>
            </a:r>
            <a:r>
              <a:rPr lang="en-GB" sz="2900" dirty="0" err="1" smtClean="0"/>
              <a:t>Dr.Soepomo</a:t>
            </a:r>
            <a:r>
              <a:rPr lang="en-GB" sz="2900" dirty="0" smtClean="0"/>
              <a:t> (31 Mei 1945)</a:t>
            </a:r>
            <a:endParaRPr lang="en-US" sz="2900" dirty="0" smtClean="0"/>
          </a:p>
          <a:p>
            <a:pPr algn="l">
              <a:lnSpc>
                <a:spcPct val="80000"/>
              </a:lnSpc>
            </a:pPr>
            <a:r>
              <a:rPr lang="sv-SE" sz="2900" dirty="0" smtClean="0"/>
              <a:t>Dalam kaitannya dengan dasar filsafat negara Indonesia, diusulkan:</a:t>
            </a:r>
          </a:p>
          <a:p>
            <a:pPr algn="l">
              <a:lnSpc>
                <a:spcPct val="80000"/>
              </a:lnSpc>
            </a:pPr>
            <a:r>
              <a:rPr lang="sv-SE" sz="2900" dirty="0" smtClean="0"/>
              <a:t>pendirian negara nasional yang bersatu, mengatasi semua golongan, dan urusan agama diserahkan kepada golongan-golongan agama yang bersangkutan</a:t>
            </a:r>
            <a:endParaRPr lang="en-GB" sz="2900" dirty="0" smtClean="0"/>
          </a:p>
          <a:p>
            <a:pPr algn="l">
              <a:lnSpc>
                <a:spcPct val="80000"/>
              </a:lnSpc>
            </a:pPr>
            <a:r>
              <a:rPr lang="en-GB" sz="2900" dirty="0" err="1" smtClean="0"/>
              <a:t>warga</a:t>
            </a:r>
            <a:r>
              <a:rPr lang="en-GB" sz="2900" dirty="0" smtClean="0"/>
              <a:t> </a:t>
            </a:r>
            <a:r>
              <a:rPr lang="en-GB" sz="2900" dirty="0" err="1" smtClean="0"/>
              <a:t>negara</a:t>
            </a:r>
            <a:r>
              <a:rPr lang="en-GB" sz="2900" dirty="0" smtClean="0"/>
              <a:t> </a:t>
            </a:r>
            <a:r>
              <a:rPr lang="en-GB" sz="2900" dirty="0" err="1" smtClean="0"/>
              <a:t>takluk</a:t>
            </a:r>
            <a:r>
              <a:rPr lang="en-GB" sz="2900" dirty="0" smtClean="0"/>
              <a:t> </a:t>
            </a:r>
            <a:r>
              <a:rPr lang="en-GB" sz="2900" dirty="0" err="1" smtClean="0"/>
              <a:t>kepada</a:t>
            </a:r>
            <a:r>
              <a:rPr lang="en-GB" sz="2900" dirty="0" smtClean="0"/>
              <a:t> </a:t>
            </a:r>
            <a:r>
              <a:rPr lang="en-GB" sz="2900" dirty="0" err="1" smtClean="0"/>
              <a:t>Tuhan</a:t>
            </a:r>
            <a:endParaRPr lang="sv-SE" sz="2900" dirty="0" smtClean="0"/>
          </a:p>
          <a:p>
            <a:pPr algn="l">
              <a:lnSpc>
                <a:spcPct val="80000"/>
              </a:lnSpc>
            </a:pPr>
            <a:r>
              <a:rPr lang="sv-SE" sz="2900" dirty="0" smtClean="0"/>
              <a:t>menjamin supaya pimpinan negara, terutama kepala negara terus menerus bersatu jiwa dengan rakyat dalamm susunan pemerintahan negara Indonesia harus dibentuk sistem badan permusyawaratan</a:t>
            </a:r>
          </a:p>
          <a:p>
            <a:pPr algn="l">
              <a:lnSpc>
                <a:spcPct val="80000"/>
              </a:lnSpc>
            </a:pPr>
            <a:r>
              <a:rPr lang="sv-SE" sz="2900" dirty="0" smtClean="0"/>
              <a:t>dalam lapangan ekonomi negara akan bersifat kekeluargaan juga, dengan sistem koperasi yang hendaknya dipakai sebagai dalah satu dasar ekonomi negara Indonesia yang makmur, bersatu, berdaulat, dan adil</a:t>
            </a:r>
            <a:endParaRPr lang="en-US" sz="2900" dirty="0" smtClean="0"/>
          </a:p>
          <a:p>
            <a:pPr algn="l">
              <a:lnSpc>
                <a:spcPct val="80000"/>
              </a:lnSpc>
            </a:pPr>
            <a:r>
              <a:rPr lang="en-US" sz="2900" dirty="0" smtClean="0"/>
              <a:t>Indonesia </a:t>
            </a:r>
            <a:r>
              <a:rPr lang="en-US" sz="2900" dirty="0" err="1" smtClean="0"/>
              <a:t>bersifat</a:t>
            </a:r>
            <a:r>
              <a:rPr lang="en-US" sz="2900" dirty="0" smtClean="0"/>
              <a:t> </a:t>
            </a:r>
            <a:r>
              <a:rPr lang="en-US" sz="2900" dirty="0" err="1" smtClean="0"/>
              <a:t>negara</a:t>
            </a:r>
            <a:r>
              <a:rPr lang="en-US" sz="2900" dirty="0" smtClean="0"/>
              <a:t> Asia </a:t>
            </a:r>
            <a:r>
              <a:rPr lang="en-US" sz="2900" dirty="0" err="1" smtClean="0"/>
              <a:t>Timur</a:t>
            </a:r>
            <a:r>
              <a:rPr lang="en-US" sz="2900" dirty="0" smtClean="0"/>
              <a:t> Raya</a:t>
            </a:r>
          </a:p>
          <a:p>
            <a:pPr algn="l">
              <a:lnSpc>
                <a:spcPct val="80000"/>
              </a:lnSpc>
            </a:pPr>
            <a:r>
              <a:rPr lang="en-GB" sz="2900" dirty="0" smtClean="0"/>
              <a:t>Ir. </a:t>
            </a:r>
            <a:r>
              <a:rPr lang="en-GB" sz="2900" dirty="0" err="1" smtClean="0"/>
              <a:t>Soekarno</a:t>
            </a:r>
            <a:r>
              <a:rPr lang="en-GB" sz="2900" dirty="0" smtClean="0"/>
              <a:t> (1 </a:t>
            </a:r>
            <a:r>
              <a:rPr lang="en-GB" sz="2900" dirty="0" err="1" smtClean="0"/>
              <a:t>Juni</a:t>
            </a:r>
            <a:r>
              <a:rPr lang="en-GB" sz="2900" dirty="0" smtClean="0"/>
              <a:t> 1945)</a:t>
            </a:r>
            <a:endParaRPr lang="en-US" sz="2900" dirty="0" smtClean="0"/>
          </a:p>
          <a:p>
            <a:pPr algn="l"/>
            <a:endParaRPr lang="en-US" sz="2400" dirty="0"/>
          </a:p>
        </p:txBody>
      </p:sp>
      <p:sp>
        <p:nvSpPr>
          <p:cNvPr id="4" name="Date Placeholder 3"/>
          <p:cNvSpPr>
            <a:spLocks noGrp="1"/>
          </p:cNvSpPr>
          <p:nvPr>
            <p:ph type="dt" sz="half" idx="10"/>
          </p:nvPr>
        </p:nvSpPr>
        <p:spPr/>
        <p:txBody>
          <a:bodyPr/>
          <a:lstStyle/>
          <a:p>
            <a:fld id="{48F3C5C5-0F33-43C6-A419-4CF2F428BADD}" type="datetime1">
              <a:rPr lang="en-US" smtClean="0"/>
              <a:pPr/>
              <a:t>9/24/2012</a:t>
            </a:fld>
            <a:endParaRPr lang="en-US"/>
          </a:p>
        </p:txBody>
      </p:sp>
      <p:sp>
        <p:nvSpPr>
          <p:cNvPr id="6" name="Footer Placeholder 5"/>
          <p:cNvSpPr>
            <a:spLocks noGrp="1"/>
          </p:cNvSpPr>
          <p:nvPr>
            <p:ph type="ftr" sz="quarter" idx="11"/>
          </p:nvPr>
        </p:nvSpPr>
        <p:spPr>
          <a:xfrm>
            <a:off x="3962400" y="6407944"/>
            <a:ext cx="2768353" cy="365125"/>
          </a:xfrm>
        </p:spPr>
        <p:txBody>
          <a:bodyPr/>
          <a:lstStyle/>
          <a:p>
            <a:pPr algn="ctr"/>
            <a:r>
              <a:rPr lang="en-US" dirty="0" err="1" smtClean="0"/>
              <a:t>Bahan</a:t>
            </a:r>
            <a:r>
              <a:rPr lang="en-US" dirty="0" smtClean="0"/>
              <a:t> Ajar </a:t>
            </a:r>
            <a:r>
              <a:rPr lang="en-US" dirty="0" err="1" smtClean="0"/>
              <a:t>Pancasila</a:t>
            </a:r>
            <a:r>
              <a:rPr lang="en-US" dirty="0" smtClean="0"/>
              <a:t>, </a:t>
            </a:r>
            <a:endParaRPr lang="en-US" dirty="0" smtClean="0"/>
          </a:p>
          <a:p>
            <a:pPr algn="ctr"/>
            <a:r>
              <a:rPr lang="en-US" dirty="0" smtClean="0"/>
              <a:t>By </a:t>
            </a:r>
            <a:r>
              <a:rPr lang="en-US" dirty="0" err="1" smtClean="0"/>
              <a:t>Tatik</a:t>
            </a:r>
            <a:r>
              <a:rPr lang="en-US" dirty="0" smtClean="0"/>
              <a:t> </a:t>
            </a:r>
            <a:r>
              <a:rPr lang="en-US" dirty="0" err="1" smtClean="0"/>
              <a:t>Rohmawati</a:t>
            </a:r>
            <a:r>
              <a:rPr lang="en-US" dirty="0" smtClean="0"/>
              <a:t>, </a:t>
            </a:r>
            <a:r>
              <a:rPr lang="en-US" dirty="0" err="1" smtClean="0"/>
              <a:t>S.IP.,M.Si</a:t>
            </a:r>
            <a:endParaRPr lang="en-US" dirty="0"/>
          </a:p>
        </p:txBody>
      </p:sp>
      <p:sp>
        <p:nvSpPr>
          <p:cNvPr id="5" name="Slide Number Placeholder 4"/>
          <p:cNvSpPr>
            <a:spLocks noGrp="1"/>
          </p:cNvSpPr>
          <p:nvPr>
            <p:ph type="sldNum" sz="quarter" idx="12"/>
          </p:nvPr>
        </p:nvSpPr>
        <p:spPr/>
        <p:txBody>
          <a:bodyPr/>
          <a:lstStyle/>
          <a:p>
            <a:fld id="{EF1FDCC6-95B1-4057-82D2-EC052AC49C20}"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0"/>
            <a:ext cx="8077200" cy="4419600"/>
          </a:xfrm>
        </p:spPr>
        <p:txBody>
          <a:bodyPr>
            <a:noAutofit/>
          </a:bodyPr>
          <a:lstStyle/>
          <a:p>
            <a:pPr>
              <a:lnSpc>
                <a:spcPct val="80000"/>
              </a:lnSpc>
            </a:pPr>
            <a:r>
              <a:rPr lang="en-GB" sz="1800" dirty="0" err="1" smtClean="0"/>
              <a:t>Sidang</a:t>
            </a:r>
            <a:r>
              <a:rPr lang="en-GB" sz="1800" dirty="0" smtClean="0"/>
              <a:t> BPUPKI 2 (10-16 </a:t>
            </a:r>
            <a:r>
              <a:rPr lang="en-GB" sz="1800" dirty="0" err="1" smtClean="0"/>
              <a:t>Juli</a:t>
            </a:r>
            <a:r>
              <a:rPr lang="en-GB" sz="1800" dirty="0" smtClean="0"/>
              <a:t> 1945)</a:t>
            </a:r>
            <a:br>
              <a:rPr lang="en-GB" sz="1800" dirty="0" smtClean="0"/>
            </a:br>
            <a:r>
              <a:rPr lang="en-GB" sz="1800" dirty="0" err="1" smtClean="0"/>
              <a:t>Keinginan</a:t>
            </a:r>
            <a:r>
              <a:rPr lang="en-GB" sz="1800" dirty="0" smtClean="0"/>
              <a:t> </a:t>
            </a:r>
            <a:r>
              <a:rPr lang="en-GB" sz="1800" dirty="0" err="1" smtClean="0"/>
              <a:t>untuk</a:t>
            </a:r>
            <a:r>
              <a:rPr lang="en-GB" sz="1800" dirty="0" smtClean="0"/>
              <a:t> </a:t>
            </a:r>
            <a:r>
              <a:rPr lang="en-GB" sz="1800" dirty="0" err="1" smtClean="0"/>
              <a:t>mempersatukan</a:t>
            </a:r>
            <a:r>
              <a:rPr lang="en-GB" sz="1800" dirty="0" smtClean="0"/>
              <a:t> </a:t>
            </a:r>
            <a:r>
              <a:rPr lang="en-GB" sz="1800" dirty="0" err="1" smtClean="0"/>
              <a:t>semua</a:t>
            </a:r>
            <a:r>
              <a:rPr lang="en-GB" sz="1800" dirty="0" smtClean="0"/>
              <a:t> </a:t>
            </a:r>
            <a:r>
              <a:rPr lang="en-GB" sz="1800" dirty="0" err="1" smtClean="0"/>
              <a:t>kepulauan</a:t>
            </a:r>
            <a:r>
              <a:rPr lang="en-GB" sz="1800" dirty="0" smtClean="0"/>
              <a:t> Indonesia yang </a:t>
            </a:r>
            <a:r>
              <a:rPr lang="en-GB" sz="1800" dirty="0" err="1" smtClean="0"/>
              <a:t>pada</a:t>
            </a:r>
            <a:r>
              <a:rPr lang="en-GB" sz="1800" dirty="0" smtClean="0"/>
              <a:t> </a:t>
            </a:r>
            <a:r>
              <a:rPr lang="en-GB" sz="1800" dirty="0" err="1" smtClean="0"/>
              <a:t>bulan</a:t>
            </a:r>
            <a:r>
              <a:rPr lang="en-GB" sz="1800" dirty="0" smtClean="0"/>
              <a:t> </a:t>
            </a:r>
            <a:r>
              <a:rPr lang="en-GB" sz="1800" dirty="0" err="1" smtClean="0"/>
              <a:t>Juli</a:t>
            </a:r>
            <a:r>
              <a:rPr lang="en-GB" sz="1800" dirty="0" smtClean="0"/>
              <a:t> 1945 </a:t>
            </a:r>
            <a:r>
              <a:rPr lang="en-GB" sz="1800" dirty="0" err="1" smtClean="0"/>
              <a:t>itu</a:t>
            </a:r>
            <a:r>
              <a:rPr lang="en-GB" sz="1800" dirty="0" smtClean="0"/>
              <a:t> </a:t>
            </a:r>
            <a:r>
              <a:rPr lang="en-GB" sz="1800" dirty="0" err="1" smtClean="0"/>
              <a:t>sebagian</a:t>
            </a:r>
            <a:r>
              <a:rPr lang="en-GB" sz="1800" dirty="0" smtClean="0"/>
              <a:t> </a:t>
            </a:r>
            <a:r>
              <a:rPr lang="en-GB" sz="1800" dirty="0" err="1" smtClean="0"/>
              <a:t>besar</a:t>
            </a:r>
            <a:r>
              <a:rPr lang="en-GB" sz="1800" dirty="0" smtClean="0"/>
              <a:t> </a:t>
            </a:r>
            <a:r>
              <a:rPr lang="en-GB" sz="1800" dirty="0" err="1" smtClean="0"/>
              <a:t>wilayah</a:t>
            </a:r>
            <a:r>
              <a:rPr lang="en-GB" sz="1800" dirty="0" smtClean="0"/>
              <a:t> Indonesia </a:t>
            </a:r>
            <a:r>
              <a:rPr lang="en-GB" sz="1800" dirty="0" err="1" smtClean="0"/>
              <a:t>kecuali</a:t>
            </a:r>
            <a:r>
              <a:rPr lang="en-GB" sz="1800" dirty="0" smtClean="0"/>
              <a:t> </a:t>
            </a:r>
            <a:r>
              <a:rPr lang="en-GB" sz="1800" dirty="0" err="1" smtClean="0"/>
              <a:t>Irian</a:t>
            </a:r>
            <a:r>
              <a:rPr lang="en-GB" sz="1800" dirty="0" smtClean="0"/>
              <a:t>, </a:t>
            </a:r>
            <a:r>
              <a:rPr lang="en-GB" sz="1800" dirty="0" err="1" smtClean="0"/>
              <a:t>Tarakan</a:t>
            </a:r>
            <a:r>
              <a:rPr lang="en-GB" sz="1800" dirty="0" smtClean="0"/>
              <a:t>, </a:t>
            </a:r>
            <a:r>
              <a:rPr lang="en-GB" sz="1800" dirty="0" err="1" smtClean="0"/>
              <a:t>dan</a:t>
            </a:r>
            <a:r>
              <a:rPr lang="en-GB" sz="1800" dirty="0" smtClean="0"/>
              <a:t> </a:t>
            </a:r>
            <a:r>
              <a:rPr lang="en-GB" sz="1800" dirty="0" err="1" smtClean="0"/>
              <a:t>Morotai</a:t>
            </a:r>
            <a:r>
              <a:rPr lang="en-GB" sz="1800" dirty="0" smtClean="0"/>
              <a:t> yang </a:t>
            </a:r>
            <a:r>
              <a:rPr lang="en-GB" sz="1800" dirty="0" err="1" smtClean="0"/>
              <a:t>masih</a:t>
            </a:r>
            <a:r>
              <a:rPr lang="en-GB" sz="1800" dirty="0" smtClean="0"/>
              <a:t> </a:t>
            </a:r>
            <a:r>
              <a:rPr lang="en-GB" sz="1800" dirty="0" err="1" smtClean="0"/>
              <a:t>dikuasai</a:t>
            </a:r>
            <a:r>
              <a:rPr lang="en-GB" sz="1800" dirty="0" smtClean="0"/>
              <a:t> </a:t>
            </a:r>
            <a:r>
              <a:rPr lang="en-GB" sz="1800" dirty="0" err="1" smtClean="0"/>
              <a:t>Jepang</a:t>
            </a:r>
            <a:r>
              <a:rPr lang="en-GB" sz="1800" dirty="0" smtClean="0"/>
              <a:t>.</a:t>
            </a:r>
            <a:r>
              <a:rPr lang="sv-SE" sz="1800" dirty="0" smtClean="0"/>
              <a:t/>
            </a:r>
            <a:br>
              <a:rPr lang="sv-SE" sz="1800" dirty="0" smtClean="0"/>
            </a:br>
            <a:r>
              <a:rPr lang="sv-SE" sz="1800" dirty="0" smtClean="0"/>
              <a:t>Panitian Perancang UUD melaporkan hasil pertemuannya, termasuk pembukaan yang di dalamnya terdapat Pancasila</a:t>
            </a:r>
            <a:br>
              <a:rPr lang="sv-SE" sz="1800" dirty="0" smtClean="0"/>
            </a:br>
            <a:r>
              <a:rPr lang="sv-SE" sz="1800" dirty="0" smtClean="0"/>
              <a:t/>
            </a:r>
            <a:br>
              <a:rPr lang="sv-SE" sz="1800" dirty="0" smtClean="0"/>
            </a:br>
            <a:r>
              <a:rPr lang="sv-SE" sz="1800" dirty="0" smtClean="0"/>
              <a:t>Proklamasi Kemerdekaan dan Sidang PPKI</a:t>
            </a:r>
            <a:br>
              <a:rPr lang="sv-SE" sz="1800" dirty="0" smtClean="0"/>
            </a:br>
            <a:r>
              <a:rPr lang="sv-SE" sz="1800" dirty="0" smtClean="0"/>
              <a:t>Piagam Jakarta: kaitannya sila pertama Pancasila  </a:t>
            </a:r>
            <a:r>
              <a:rPr lang="en-US" sz="1800" dirty="0" smtClean="0"/>
              <a:t/>
            </a:r>
            <a:br>
              <a:rPr lang="en-US" sz="1800" dirty="0" smtClean="0"/>
            </a:br>
            <a:r>
              <a:rPr lang="en-US" sz="1800" dirty="0" smtClean="0"/>
              <a:t/>
            </a:r>
            <a:br>
              <a:rPr lang="en-US" sz="1800" dirty="0" smtClean="0"/>
            </a:br>
            <a:r>
              <a:rPr lang="en-US" sz="1800" dirty="0" smtClean="0"/>
              <a:t>Post </a:t>
            </a:r>
            <a:r>
              <a:rPr lang="en-US" sz="1800" dirty="0" err="1" smtClean="0"/>
              <a:t>Proklamasi</a:t>
            </a:r>
            <a:r>
              <a:rPr lang="en-US" sz="1800" dirty="0" smtClean="0"/>
              <a:t> </a:t>
            </a:r>
            <a:r>
              <a:rPr lang="en-US" sz="1800" dirty="0" err="1" smtClean="0"/>
              <a:t>Kemerdekaan</a:t>
            </a:r>
            <a:r>
              <a:rPr lang="sv-SE" sz="1800" dirty="0" smtClean="0"/>
              <a:t/>
            </a:r>
            <a:br>
              <a:rPr lang="sv-SE" sz="1800" dirty="0" smtClean="0"/>
            </a:br>
            <a:r>
              <a:rPr lang="sv-SE" sz="1800" dirty="0" smtClean="0"/>
              <a:t>Pembentukan RIS (27 Des 1949): asas demokrasi liberal, mukadimah Konstitusi RIS menghapus semangat Pembukaan UUD 1945</a:t>
            </a:r>
            <a:br>
              <a:rPr lang="sv-SE" sz="1800" dirty="0" smtClean="0"/>
            </a:br>
            <a:r>
              <a:rPr lang="sv-SE" sz="1800" dirty="0" smtClean="0"/>
              <a:t>Pembentukan UUDS (1950): beasaskan demokrasi liberal</a:t>
            </a:r>
            <a:br>
              <a:rPr lang="sv-SE" sz="1800" dirty="0" smtClean="0"/>
            </a:br>
            <a:r>
              <a:rPr lang="sv-SE" sz="1800" dirty="0" smtClean="0"/>
              <a:t>Dekrit Presiden (5 Juli 1959): berlakunya kembali UUD 1945</a:t>
            </a:r>
            <a:br>
              <a:rPr lang="sv-SE" sz="1800" dirty="0" smtClean="0"/>
            </a:br>
            <a:r>
              <a:rPr lang="sv-SE" sz="1800" dirty="0" smtClean="0"/>
              <a:t>Bergantinya Ideologi Pancasila dengan Ideologi Manipol Usdek serta konsep Nasakom, Pemberontakan G30S PKI</a:t>
            </a:r>
            <a:br>
              <a:rPr lang="sv-SE" sz="1800" dirty="0" smtClean="0"/>
            </a:br>
            <a:r>
              <a:rPr lang="sv-SE" sz="1800" dirty="0" smtClean="0"/>
              <a:t>Masa Orde Baru: pembubaran PKI, menuntut dilaksanakannya Pancasila dan UUD 1945 secara murni dan konsekuen</a:t>
            </a:r>
            <a:endParaRPr lang="en-US" sz="1800" dirty="0" smtClean="0"/>
          </a:p>
        </p:txBody>
      </p:sp>
      <p:sp>
        <p:nvSpPr>
          <p:cNvPr id="3" name="Subtitle 2"/>
          <p:cNvSpPr>
            <a:spLocks noGrp="1"/>
          </p:cNvSpPr>
          <p:nvPr>
            <p:ph type="subTitle" idx="1"/>
          </p:nvPr>
        </p:nvSpPr>
        <p:spPr>
          <a:xfrm>
            <a:off x="685800" y="609600"/>
            <a:ext cx="8077200" cy="685800"/>
          </a:xfrm>
        </p:spPr>
        <p:txBody>
          <a:bodyPr>
            <a:normAutofit/>
          </a:bodyPr>
          <a:lstStyle/>
          <a:p>
            <a:pPr algn="ctr"/>
            <a:r>
              <a:rPr lang="en-US" sz="2400" b="1" dirty="0" smtClean="0"/>
              <a:t>SEJARAH (LANJUTAN)</a:t>
            </a:r>
            <a:endParaRPr lang="en-US" sz="2400" b="1" dirty="0"/>
          </a:p>
        </p:txBody>
      </p:sp>
      <p:sp>
        <p:nvSpPr>
          <p:cNvPr id="4" name="Date Placeholder 3"/>
          <p:cNvSpPr>
            <a:spLocks noGrp="1"/>
          </p:cNvSpPr>
          <p:nvPr>
            <p:ph type="dt" sz="half" idx="10"/>
          </p:nvPr>
        </p:nvSpPr>
        <p:spPr/>
        <p:txBody>
          <a:bodyPr/>
          <a:lstStyle/>
          <a:p>
            <a:fld id="{48F3C5C5-0F33-43C6-A419-4CF2F428BADD}" type="datetime1">
              <a:rPr lang="en-US" smtClean="0"/>
              <a:pPr/>
              <a:t>9/24/2012</a:t>
            </a:fld>
            <a:endParaRPr lang="en-US"/>
          </a:p>
        </p:txBody>
      </p:sp>
      <p:sp>
        <p:nvSpPr>
          <p:cNvPr id="5" name="Footer Placeholder 4"/>
          <p:cNvSpPr>
            <a:spLocks noGrp="1"/>
          </p:cNvSpPr>
          <p:nvPr>
            <p:ph type="ftr" sz="quarter" idx="11"/>
          </p:nvPr>
        </p:nvSpPr>
        <p:spPr/>
        <p:txBody>
          <a:bodyPr/>
          <a:lstStyle/>
          <a:p>
            <a:pPr algn="ctr"/>
            <a:r>
              <a:rPr lang="en-US" dirty="0" err="1" smtClean="0"/>
              <a:t>Bahan</a:t>
            </a:r>
            <a:r>
              <a:rPr lang="en-US" dirty="0" smtClean="0"/>
              <a:t> Ajar </a:t>
            </a:r>
            <a:r>
              <a:rPr lang="en-US" dirty="0" err="1" smtClean="0"/>
              <a:t>Pancasila</a:t>
            </a:r>
            <a:r>
              <a:rPr lang="en-US" dirty="0" smtClean="0"/>
              <a:t>, By </a:t>
            </a:r>
            <a:r>
              <a:rPr lang="en-US" dirty="0" err="1" smtClean="0"/>
              <a:t>Tatik</a:t>
            </a:r>
            <a:r>
              <a:rPr lang="en-US" dirty="0" smtClean="0"/>
              <a:t> </a:t>
            </a:r>
            <a:r>
              <a:rPr lang="en-US" dirty="0" err="1" smtClean="0"/>
              <a:t>Rohmawati</a:t>
            </a:r>
            <a:r>
              <a:rPr lang="en-US" dirty="0" smtClean="0"/>
              <a:t>, </a:t>
            </a:r>
            <a:r>
              <a:rPr lang="en-US" dirty="0" err="1" smtClean="0"/>
              <a:t>S.IP.,M.Si</a:t>
            </a:r>
            <a:endParaRPr lang="en-US" dirty="0"/>
          </a:p>
        </p:txBody>
      </p:sp>
      <p:sp>
        <p:nvSpPr>
          <p:cNvPr id="6" name="Slide Number Placeholder 5"/>
          <p:cNvSpPr>
            <a:spLocks noGrp="1"/>
          </p:cNvSpPr>
          <p:nvPr>
            <p:ph type="sldNum" sz="quarter" idx="12"/>
          </p:nvPr>
        </p:nvSpPr>
        <p:spPr/>
        <p:txBody>
          <a:bodyPr/>
          <a:lstStyle/>
          <a:p>
            <a:fld id="{EF1FDCC6-95B1-4057-82D2-EC052AC49C20}"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SEMOGA BERMANFAAT</a:t>
            </a:r>
            <a:endParaRPr lang="en-US" dirty="0"/>
          </a:p>
        </p:txBody>
      </p:sp>
      <p:sp>
        <p:nvSpPr>
          <p:cNvPr id="3" name="Subtitle 2"/>
          <p:cNvSpPr>
            <a:spLocks noGrp="1"/>
          </p:cNvSpPr>
          <p:nvPr>
            <p:ph type="subTitle" idx="1"/>
          </p:nvPr>
        </p:nvSpPr>
        <p:spPr/>
        <p:txBody>
          <a:bodyPr/>
          <a:lstStyle/>
          <a:p>
            <a:pPr algn="ctr"/>
            <a:r>
              <a:rPr lang="en-US" dirty="0" smtClean="0"/>
              <a:t>TERIMA KASIH</a:t>
            </a:r>
          </a:p>
          <a:p>
            <a:pPr algn="ctr"/>
            <a:endParaRPr lang="en-US" dirty="0"/>
          </a:p>
        </p:txBody>
      </p:sp>
      <p:sp>
        <p:nvSpPr>
          <p:cNvPr id="4" name="Date Placeholder 3"/>
          <p:cNvSpPr>
            <a:spLocks noGrp="1"/>
          </p:cNvSpPr>
          <p:nvPr>
            <p:ph type="dt" sz="half" idx="10"/>
          </p:nvPr>
        </p:nvSpPr>
        <p:spPr/>
        <p:txBody>
          <a:bodyPr/>
          <a:lstStyle/>
          <a:p>
            <a:fld id="{48F3C5C5-0F33-43C6-A419-4CF2F428BADD}" type="datetime1">
              <a:rPr lang="en-US" smtClean="0"/>
              <a:pPr/>
              <a:t>9/24/2012</a:t>
            </a:fld>
            <a:endParaRPr lang="en-US"/>
          </a:p>
        </p:txBody>
      </p:sp>
      <p:sp>
        <p:nvSpPr>
          <p:cNvPr id="5" name="Footer Placeholder 4"/>
          <p:cNvSpPr>
            <a:spLocks noGrp="1"/>
          </p:cNvSpPr>
          <p:nvPr>
            <p:ph type="ftr" sz="quarter" idx="11"/>
          </p:nvPr>
        </p:nvSpPr>
        <p:spPr/>
        <p:txBody>
          <a:bodyPr/>
          <a:lstStyle/>
          <a:p>
            <a:pPr algn="ctr"/>
            <a:r>
              <a:rPr lang="en-US" dirty="0" err="1" smtClean="0"/>
              <a:t>Bahan</a:t>
            </a:r>
            <a:r>
              <a:rPr lang="en-US" dirty="0" smtClean="0"/>
              <a:t> Ajar </a:t>
            </a:r>
            <a:r>
              <a:rPr lang="en-US" dirty="0" err="1" smtClean="0"/>
              <a:t>Pancasila</a:t>
            </a:r>
            <a:r>
              <a:rPr lang="en-US" dirty="0" smtClean="0"/>
              <a:t>, By </a:t>
            </a:r>
            <a:r>
              <a:rPr lang="en-US" dirty="0" err="1" smtClean="0"/>
              <a:t>Tatik</a:t>
            </a:r>
            <a:r>
              <a:rPr lang="en-US" dirty="0" smtClean="0"/>
              <a:t> </a:t>
            </a:r>
            <a:r>
              <a:rPr lang="en-US" dirty="0" err="1" smtClean="0"/>
              <a:t>Rohmawati</a:t>
            </a:r>
            <a:r>
              <a:rPr lang="en-US" dirty="0" smtClean="0"/>
              <a:t>, </a:t>
            </a:r>
            <a:r>
              <a:rPr lang="en-US" dirty="0" err="1" smtClean="0"/>
              <a:t>S.IP.,M.Si</a:t>
            </a:r>
            <a:endParaRPr lang="en-US" dirty="0"/>
          </a:p>
        </p:txBody>
      </p:sp>
      <p:sp>
        <p:nvSpPr>
          <p:cNvPr id="6" name="Slide Number Placeholder 5"/>
          <p:cNvSpPr>
            <a:spLocks noGrp="1"/>
          </p:cNvSpPr>
          <p:nvPr>
            <p:ph type="sldNum" sz="quarter" idx="12"/>
          </p:nvPr>
        </p:nvSpPr>
        <p:spPr/>
        <p:txBody>
          <a:bodyPr/>
          <a:lstStyle/>
          <a:p>
            <a:fld id="{EF1FDCC6-95B1-4057-82D2-EC052AC49C20}" type="slidenum">
              <a:rPr lang="en-US" smtClean="0"/>
              <a:pPr/>
              <a:t>7</a:t>
            </a:fld>
            <a:endParaRPr lang="en-US"/>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_rels/theme3.xml.rels><?xml version="1.0" encoding="UTF-8" standalone="yes"?>
<Relationships xmlns="http://schemas.openxmlformats.org/package/2006/relationships"><Relationship Id="rId1" Type="http://schemas.openxmlformats.org/officeDocument/2006/relationships/image" Target="../media/image4.jpeg"/></Relationships>
</file>

<file path=ppt/theme/_rels/theme4.xml.rels><?xml version="1.0" encoding="UTF-8" standalone="yes"?>
<Relationships xmlns="http://schemas.openxmlformats.org/package/2006/relationships"><Relationship Id="rId1" Type="http://schemas.openxmlformats.org/officeDocument/2006/relationships/image" Target="../media/image5.jpeg"/></Relationships>
</file>

<file path=ppt/theme/_rels/theme5.xml.rels><?xml version="1.0" encoding="UTF-8" standalone="yes"?>
<Relationships xmlns="http://schemas.openxmlformats.org/package/2006/relationships"><Relationship Id="rId1" Type="http://schemas.openxmlformats.org/officeDocument/2006/relationships/image" Target="../media/image6.jpeg"/></Relationships>
</file>

<file path=ppt/theme/_rels/theme6.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4.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5.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6.xml><?xml version="1.0" encoding="utf-8"?>
<a:theme xmlns:a="http://schemas.openxmlformats.org/drawingml/2006/main" name="Modul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51</TotalTime>
  <Words>663</Words>
  <Application>Microsoft Office PowerPoint</Application>
  <PresentationFormat>On-screen Show (4:3)</PresentationFormat>
  <Paragraphs>89</Paragraphs>
  <Slides>7</Slides>
  <Notes>0</Notes>
  <HiddenSlides>0</HiddenSlides>
  <MMClips>0</MMClips>
  <ScaleCrop>false</ScaleCrop>
  <HeadingPairs>
    <vt:vector size="4" baseType="variant">
      <vt:variant>
        <vt:lpstr>Theme</vt:lpstr>
      </vt:variant>
      <vt:variant>
        <vt:i4>6</vt:i4>
      </vt:variant>
      <vt:variant>
        <vt:lpstr>Slide Titles</vt:lpstr>
      </vt:variant>
      <vt:variant>
        <vt:i4>7</vt:i4>
      </vt:variant>
    </vt:vector>
  </HeadingPairs>
  <TitlesOfParts>
    <vt:vector size="13" baseType="lpstr">
      <vt:lpstr>Paper</vt:lpstr>
      <vt:lpstr>Verve</vt:lpstr>
      <vt:lpstr>Urban</vt:lpstr>
      <vt:lpstr>Foundry</vt:lpstr>
      <vt:lpstr>Concourse</vt:lpstr>
      <vt:lpstr>Module</vt:lpstr>
      <vt:lpstr>SEJARAH PERJUANGAN BANGSA INDONESIA</vt:lpstr>
      <vt:lpstr>INTRODUCTION</vt:lpstr>
      <vt:lpstr>Lanjutan (Sejarah)</vt:lpstr>
      <vt:lpstr>Lanjutan (sejarah)</vt:lpstr>
      <vt:lpstr>Sejarah (Lanjutan)</vt:lpstr>
      <vt:lpstr>Sidang BPUPKI 2 (10-16 Juli 1945) Keinginan untuk mempersatukan semua kepulauan Indonesia yang pada bulan Juli 1945 itu sebagian besar wilayah Indonesia kecuali Irian, Tarakan, dan Morotai yang masih dikuasai Jepang. Panitian Perancang UUD melaporkan hasil pertemuannya, termasuk pembukaan yang di dalamnya terdapat Pancasila  Proklamasi Kemerdekaan dan Sidang PPKI Piagam Jakarta: kaitannya sila pertama Pancasila    Post Proklamasi Kemerdekaan Pembentukan RIS (27 Des 1949): asas demokrasi liberal, mukadimah Konstitusi RIS menghapus semangat Pembukaan UUD 1945 Pembentukan UUDS (1950): beasaskan demokrasi liberal Dekrit Presiden (5 Juli 1959): berlakunya kembali UUD 1945 Bergantinya Ideologi Pancasila dengan Ideologi Manipol Usdek serta konsep Nasakom, Pemberontakan G30S PKI Masa Orde Baru: pembubaran PKI, menuntut dilaksanakannya Pancasila dan UUD 1945 secara murni dan konsekuen</vt:lpstr>
      <vt:lpstr>SEMOGA BERMANFAAT</vt:lpstr>
    </vt:vector>
  </TitlesOfParts>
  <Company>unikom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SEJARAH PERJUANGAN BANGSA INDONESIA</dc:title>
  <dc:creator>unikom</dc:creator>
  <cp:lastModifiedBy>IK-dosen</cp:lastModifiedBy>
  <cp:revision>6</cp:revision>
  <dcterms:created xsi:type="dcterms:W3CDTF">2010-03-15T04:42:36Z</dcterms:created>
  <dcterms:modified xsi:type="dcterms:W3CDTF">2012-09-24T01:55:23Z</dcterms:modified>
</cp:coreProperties>
</file>