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C5748-BF80-43E2-B953-430674186EC2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EF9A6-1FBF-4924-A2C5-921B7CB9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1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81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16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18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34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8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21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7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3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5B3AD40-6525-4C36-85BB-88FBC658F0C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05C911-27E5-46EC-BBC4-14C4986CACC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Javascript</a:t>
            </a:r>
            <a:r>
              <a:rPr lang="en-US" sz="2800" dirty="0" smtClean="0"/>
              <a:t> 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pemrograman</a:t>
            </a:r>
            <a:r>
              <a:rPr lang="en-US" sz="2800" dirty="0" smtClean="0"/>
              <a:t>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Netscape yang </a:t>
            </a:r>
            <a:r>
              <a:rPr lang="en-US" sz="2800" dirty="0" err="1" smtClean="0"/>
              <a:t>bermula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namanya</a:t>
            </a:r>
            <a:r>
              <a:rPr lang="en-US" sz="2800" dirty="0" smtClean="0"/>
              <a:t> </a:t>
            </a:r>
            <a:r>
              <a:rPr lang="en-US" sz="2800" dirty="0" err="1" smtClean="0"/>
              <a:t>LiveScript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Javascript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pemrograman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isinya</a:t>
            </a:r>
            <a:r>
              <a:rPr lang="en-US" sz="2800" dirty="0" smtClean="0"/>
              <a:t> </a:t>
            </a:r>
            <a:r>
              <a:rPr lang="en-US" sz="2800" dirty="0" err="1"/>
              <a:t>s</a:t>
            </a:r>
            <a:r>
              <a:rPr lang="en-US" sz="2800" dirty="0" err="1" smtClean="0"/>
              <a:t>uatu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script </a:t>
            </a:r>
            <a:r>
              <a:rPr lang="en-US" sz="2800" dirty="0" err="1" smtClean="0"/>
              <a:t>yg</a:t>
            </a:r>
            <a:r>
              <a:rPr lang="en-US" sz="2800" dirty="0" smtClean="0"/>
              <a:t> di-interpreter </a:t>
            </a:r>
            <a:r>
              <a:rPr lang="en-US" sz="2800" dirty="0" err="1" smtClean="0"/>
              <a:t>oleh</a:t>
            </a:r>
            <a:r>
              <a:rPr lang="en-US" sz="2800" dirty="0" smtClean="0"/>
              <a:t> browser.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63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web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Editor</a:t>
            </a:r>
          </a:p>
          <a:p>
            <a:pPr marL="574675" indent="-574675" algn="just">
              <a:buNone/>
              <a:tabLst>
                <a:tab pos="574675" algn="l"/>
              </a:tabLst>
            </a:pPr>
            <a:r>
              <a:rPr lang="en-US" dirty="0" smtClean="0"/>
              <a:t>      </a:t>
            </a:r>
            <a:r>
              <a:rPr lang="en-US" dirty="0" smtClean="0"/>
              <a:t>	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kode-kode</a:t>
            </a:r>
            <a:r>
              <a:rPr lang="en-US" dirty="0" smtClean="0"/>
              <a:t> 	</a:t>
            </a:r>
            <a:r>
              <a:rPr lang="en-US" dirty="0" err="1" smtClean="0"/>
              <a:t>javascript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Editor yang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Notepad, Ultra Edit, Macromedia </a:t>
            </a:r>
            <a:r>
              <a:rPr lang="en-US" dirty="0" err="1" smtClean="0"/>
              <a:t>DreamWeaver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 startAt="2"/>
              <a:tabLst>
                <a:tab pos="574675" algn="l"/>
              </a:tabLst>
            </a:pPr>
            <a:r>
              <a:rPr lang="en-US" dirty="0" smtClean="0"/>
              <a:t>Web Browser</a:t>
            </a:r>
          </a:p>
          <a:p>
            <a:pPr marL="0" indent="0" algn="just">
              <a:buNone/>
              <a:tabLst>
                <a:tab pos="574675" algn="l"/>
              </a:tabLst>
            </a:pPr>
            <a:r>
              <a:rPr lang="en-US" dirty="0"/>
              <a:t>	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	</a:t>
            </a:r>
            <a:r>
              <a:rPr lang="en-US" dirty="0" err="1" smtClean="0"/>
              <a:t>ditampilkan</a:t>
            </a:r>
            <a:r>
              <a:rPr lang="en-US" dirty="0" smtClean="0"/>
              <a:t>. Browser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smtClean="0"/>
              <a:t>internet 	</a:t>
            </a:r>
            <a:r>
              <a:rPr lang="en-US" dirty="0" err="1" smtClean="0"/>
              <a:t>explorer,mozilla</a:t>
            </a:r>
            <a:r>
              <a:rPr lang="en-US" dirty="0" smtClean="0"/>
              <a:t>, Opera, </a:t>
            </a:r>
            <a:r>
              <a:rPr lang="en-US" dirty="0" err="1" smtClean="0"/>
              <a:t>Chroome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Javascript</a:t>
            </a:r>
            <a:endParaRPr lang="en-US" sz="2800" dirty="0" smtClean="0"/>
          </a:p>
          <a:p>
            <a:pPr marL="0" indent="0" algn="just">
              <a:buNone/>
              <a:tabLst>
                <a:tab pos="339725" algn="l"/>
              </a:tabLst>
            </a:pPr>
            <a:r>
              <a:rPr lang="en-US" sz="2800" dirty="0" smtClean="0"/>
              <a:t>   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 </a:t>
            </a:r>
            <a:r>
              <a:rPr lang="en-US" sz="2800" dirty="0" err="1" smtClean="0"/>
              <a:t>ditandai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tag &lt;script&gt;…….&lt;/script&gt; </a:t>
            </a:r>
            <a:r>
              <a:rPr lang="en-US" sz="2800" dirty="0" err="1" smtClean="0"/>
              <a:t>didalam</a:t>
            </a:r>
            <a:r>
              <a:rPr lang="en-US" sz="2800" dirty="0" smtClean="0"/>
              <a:t> tag &lt;head&gt; </a:t>
            </a:r>
            <a:r>
              <a:rPr lang="en-US" sz="2800" dirty="0" err="1" smtClean="0"/>
              <a:t>dan</a:t>
            </a:r>
            <a:r>
              <a:rPr lang="en-US" sz="2800" dirty="0" smtClean="0"/>
              <a:t> tag &lt;body&gt;.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layar</a:t>
            </a:r>
            <a:r>
              <a:rPr lang="en-US" sz="2800" dirty="0" smtClean="0"/>
              <a:t>/web 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document.write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  <a:tabLst>
                <a:tab pos="339725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2619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Tag &lt;script language=“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” type=“text/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”&gt;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memberitahukan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browser </a:t>
            </a:r>
            <a:r>
              <a:rPr lang="en-US" sz="2800" dirty="0" err="1" smtClean="0"/>
              <a:t>bahwa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script 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 yang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modul-modul</a:t>
            </a:r>
            <a:r>
              <a:rPr lang="en-US" sz="2800" dirty="0" smtClean="0"/>
              <a:t> </a:t>
            </a:r>
            <a:r>
              <a:rPr lang="en-US" sz="2800" dirty="0" err="1" smtClean="0"/>
              <a:t>pendukung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web.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227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File yang </a:t>
            </a:r>
            <a:r>
              <a:rPr lang="en-US" dirty="0" err="1" smtClean="0"/>
              <a:t>sama</a:t>
            </a:r>
            <a:endParaRPr lang="en-US" dirty="0"/>
          </a:p>
          <a:p>
            <a:pPr marL="1588" lvl="1" indent="0">
              <a:buNone/>
              <a:tabLst>
                <a:tab pos="515938" algn="l"/>
              </a:tabLst>
            </a:pPr>
            <a:r>
              <a:rPr lang="en-US" dirty="0"/>
              <a:t>	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tag &lt;head&gt;</a:t>
            </a:r>
          </a:p>
          <a:p>
            <a:pPr marL="1588" lvl="1" indent="0">
              <a:buNone/>
              <a:tabLst>
                <a:tab pos="51593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tag &lt;body&gt;/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63445" y="3810000"/>
            <a:ext cx="6477000" cy="2438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&lt;HTML&gt;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&lt;HEAD&gt; &lt;/HEAD&gt;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&lt;BODY&gt;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&lt;script language=“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 type=“text/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”&gt;</a:t>
            </a: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document.write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(“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bahasa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pemrograman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”);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&lt;/script&gt;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&lt;/BODY&gt;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&lt;/HMTL&gt;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48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 startAt="2"/>
            </a:pPr>
            <a:r>
              <a:rPr lang="en-US" dirty="0" smtClean="0"/>
              <a:t>File yang </a:t>
            </a:r>
            <a:r>
              <a:rPr lang="en-US" dirty="0" err="1" smtClean="0"/>
              <a:t>terpisah</a:t>
            </a:r>
            <a:endParaRPr lang="en-US" dirty="0" smtClean="0"/>
          </a:p>
          <a:p>
            <a:pPr indent="-3175">
              <a:tabLst>
                <a:tab pos="515938" algn="l"/>
              </a:tabLst>
            </a:pPr>
            <a:r>
              <a:rPr lang="en-US" dirty="0"/>
              <a:t>	</a:t>
            </a:r>
            <a:r>
              <a:rPr lang="en-US" dirty="0" smtClean="0"/>
              <a:t>	file yang </a:t>
            </a:r>
            <a:r>
              <a:rPr lang="en-US" dirty="0" err="1" smtClean="0"/>
              <a:t>isi</a:t>
            </a:r>
            <a:r>
              <a:rPr lang="en-US" dirty="0" smtClean="0"/>
              <a:t> nama_identitas.js</a:t>
            </a:r>
          </a:p>
          <a:p>
            <a:pPr marL="574675" indent="0">
              <a:buNone/>
              <a:tabLst>
                <a:tab pos="515938" algn="l"/>
              </a:tabLst>
            </a:pPr>
            <a:endParaRPr lang="en-US" dirty="0"/>
          </a:p>
          <a:p>
            <a:pPr marL="0" indent="0">
              <a:buNone/>
              <a:tabLst>
                <a:tab pos="515938" algn="l"/>
              </a:tabLst>
            </a:pPr>
            <a:endParaRPr lang="en-US" dirty="0" smtClean="0"/>
          </a:p>
          <a:p>
            <a:pPr marL="0" indent="0">
              <a:buNone/>
              <a:tabLst>
                <a:tab pos="515938" algn="l"/>
              </a:tabLst>
            </a:pPr>
            <a:endParaRPr lang="en-US" dirty="0" smtClean="0"/>
          </a:p>
          <a:p>
            <a:pPr marL="0" indent="0">
              <a:buNone/>
              <a:tabLst>
                <a:tab pos="515938" algn="l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515938" algn="l"/>
              </a:tabLst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47800" y="3704303"/>
            <a:ext cx="5869858" cy="2438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document.write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("&lt;CENTER&gt;&lt;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&gt;");</a:t>
            </a: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document.writel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(“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nama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: andris sahata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sitanggang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&gt;”);</a:t>
            </a: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document.write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(“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alamat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Jln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Entah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Berantah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&gt;”);</a:t>
            </a: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document.write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("&lt;/CENTER&gt;");</a:t>
            </a:r>
          </a:p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50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dengan</a:t>
            </a:r>
            <a:r>
              <a:rPr lang="en-US" dirty="0" smtClean="0"/>
              <a:t> nama_identitas.html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3215148"/>
            <a:ext cx="6477000" cy="2743200"/>
          </a:xfrm>
          <a:prstGeom prst="rect">
            <a:avLst/>
          </a:prstGeom>
          <a:scene3d>
            <a:camera prst="obliqueTop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&lt;HTML&gt;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&lt;BODY&gt;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&lt;B&gt;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menggunakan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diambil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File lain..&lt;/B&gt;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&lt;P&gt;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&lt;script language=“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 type=“text/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javascript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 SRC=“nama_identitas.js"&gt;&lt;/script&gt;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&lt;/BODY&gt;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&lt;/HTML&gt;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02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Komentar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web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memberiikan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membacanya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penulisannya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//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/*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 */.</a:t>
            </a:r>
          </a:p>
        </p:txBody>
      </p:sp>
    </p:spTree>
    <p:extLst>
      <p:ext uri="{BB962C8B-B14F-4D97-AF65-F5344CB8AC3E}">
        <p14:creationId xmlns:p14="http://schemas.microsoft.com/office/powerpoint/2010/main" val="17354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2364</TotalTime>
  <Words>278</Words>
  <Application>Microsoft Office PowerPoint</Application>
  <PresentationFormat>On-screen Show (4:3)</PresentationFormat>
  <Paragraphs>57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Perspective</vt:lpstr>
      <vt:lpstr>Pertemuan 1</vt:lpstr>
      <vt:lpstr>Javascript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Lanjutan </vt:lpstr>
      <vt:lpstr>Komentar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andris</dc:creator>
  <cp:lastModifiedBy>andris sahata</cp:lastModifiedBy>
  <cp:revision>24</cp:revision>
  <dcterms:created xsi:type="dcterms:W3CDTF">2012-08-31T03:08:26Z</dcterms:created>
  <dcterms:modified xsi:type="dcterms:W3CDTF">2013-09-20T11:41:34Z</dcterms:modified>
</cp:coreProperties>
</file>