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8545A-A422-4856-A926-7BFDDA71E7FF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10DC-A725-451A-A067-A7A43E5CC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81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44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75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18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2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3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88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95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7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75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03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9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2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8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8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2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9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2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6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38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0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6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9/26/2013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63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eak_typ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Tipe</a:t>
            </a:r>
            <a:r>
              <a:rPr lang="en-US" dirty="0" smtClean="0"/>
              <a:t> data  </a:t>
            </a:r>
            <a:r>
              <a:rPr lang="en-US" dirty="0" err="1" smtClean="0"/>
              <a:t>dan</a:t>
            </a:r>
            <a:r>
              <a:rPr lang="en-US" dirty="0" smtClean="0"/>
              <a:t> operator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logical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68" y="3200400"/>
            <a:ext cx="791126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9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kondisi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/>
              <a:t>&lt;html&gt;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&lt;body&gt;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&lt;script language=“</a:t>
            </a:r>
            <a:r>
              <a:rPr lang="en-US" dirty="0" err="1"/>
              <a:t>javascript</a:t>
            </a:r>
            <a:r>
              <a:rPr lang="en-US" dirty="0" smtClean="0"/>
              <a:t>” type=“text/</a:t>
            </a:r>
            <a:r>
              <a:rPr lang="en-US" dirty="0" err="1" smtClean="0"/>
              <a:t>javascript</a:t>
            </a:r>
            <a:r>
              <a:rPr lang="en-US" dirty="0" smtClean="0"/>
              <a:t>”&gt;</a:t>
            </a:r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=60</a:t>
            </a:r>
            <a:r>
              <a:rPr lang="en-US" dirty="0"/>
              <a:t>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dirty="0" err="1"/>
              <a:t>kelulusan</a:t>
            </a:r>
            <a:r>
              <a:rPr lang="en-US" dirty="0"/>
              <a:t>=(</a:t>
            </a:r>
            <a:r>
              <a:rPr lang="en-US" dirty="0" err="1"/>
              <a:t>nilai</a:t>
            </a:r>
            <a:r>
              <a:rPr lang="en-US" dirty="0"/>
              <a:t>&gt;=60)?”Lulus”:”</a:t>
            </a:r>
            <a:r>
              <a:rPr lang="en-US" dirty="0" err="1"/>
              <a:t>Tidak</a:t>
            </a:r>
            <a:r>
              <a:rPr lang="en-US" dirty="0"/>
              <a:t> Lulus”;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dirty="0" err="1"/>
              <a:t>document.write</a:t>
            </a:r>
            <a:r>
              <a:rPr lang="en-US" dirty="0"/>
              <a:t>(</a:t>
            </a:r>
            <a:r>
              <a:rPr lang="en-US" dirty="0" err="1"/>
              <a:t>kelulusan</a:t>
            </a:r>
            <a:r>
              <a:rPr lang="en-US" dirty="0"/>
              <a:t>);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&lt;/script&gt;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&lt;/body&gt;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&lt;/html&gt;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4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BUATKAN PROGRAM SEDERHANA MENGGUNAKAN OPERATOR ARITMATIKA SEPERTI :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PENJUMLAHAN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PENGURANGAN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PERKALIAN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PEMBAGIAN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2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endParaRPr lang="en-US" dirty="0" smtClean="0"/>
          </a:p>
          <a:p>
            <a:r>
              <a:rPr lang="en-US" dirty="0" err="1" smtClean="0"/>
              <a:t>Tipe</a:t>
            </a:r>
            <a:r>
              <a:rPr lang="en-US" dirty="0" smtClean="0"/>
              <a:t> data.</a:t>
            </a:r>
          </a:p>
          <a:p>
            <a:r>
              <a:rPr lang="en-US" dirty="0" smtClean="0"/>
              <a:t>Operator.</a:t>
            </a:r>
          </a:p>
          <a:p>
            <a:r>
              <a:rPr lang="en-US" dirty="0"/>
              <a:t>Operator Assignment</a:t>
            </a:r>
            <a:endParaRPr lang="id-ID" dirty="0"/>
          </a:p>
          <a:p>
            <a:r>
              <a:rPr lang="en-US" dirty="0"/>
              <a:t>Operator Arithmetic</a:t>
            </a:r>
            <a:endParaRPr lang="id-ID" dirty="0"/>
          </a:p>
          <a:p>
            <a:r>
              <a:rPr lang="en-US" dirty="0"/>
              <a:t>Operator Comparison</a:t>
            </a:r>
            <a:endParaRPr lang="id-ID" dirty="0"/>
          </a:p>
          <a:p>
            <a:r>
              <a:rPr lang="en-US" dirty="0"/>
              <a:t>Operator Logical</a:t>
            </a:r>
            <a:endParaRPr lang="id-ID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0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javascript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kata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/>
              <a:t>var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JavaScript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>
                <a:hlinkClick r:id="rId3" tooltip="Weak typing"/>
              </a:rPr>
              <a:t>“Weakly Typed”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, JavaScript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pendeklarasian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data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(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/</a:t>
            </a:r>
            <a:r>
              <a:rPr lang="en-US" dirty="0" err="1"/>
              <a:t>kecil</a:t>
            </a:r>
            <a:r>
              <a:rPr lang="en-US" dirty="0"/>
              <a:t>/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bawah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karakter,nama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spasi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istilah-istilah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javascript,misalnya</a:t>
            </a:r>
            <a:r>
              <a:rPr lang="en-US" dirty="0"/>
              <a:t> :</a:t>
            </a:r>
            <a:r>
              <a:rPr lang="en-US" dirty="0" err="1"/>
              <a:t>abstract,else</a:t>
            </a:r>
            <a:r>
              <a:rPr lang="en-US" dirty="0"/>
              <a:t>, if, </a:t>
            </a:r>
            <a:r>
              <a:rPr lang="en-US" dirty="0" err="1"/>
              <a:t>var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&lt;script language=“</a:t>
            </a:r>
            <a:r>
              <a:rPr lang="en-US" sz="3600" dirty="0" err="1" smtClean="0"/>
              <a:t>javascript</a:t>
            </a:r>
            <a:r>
              <a:rPr lang="en-US" sz="3600" dirty="0"/>
              <a:t>” type=“text/</a:t>
            </a:r>
            <a:r>
              <a:rPr lang="en-US" sz="3600" dirty="0" err="1"/>
              <a:t>javascript</a:t>
            </a:r>
            <a:r>
              <a:rPr lang="en-US" sz="3600" dirty="0" smtClean="0"/>
              <a:t>”&gt;</a:t>
            </a:r>
          </a:p>
          <a:p>
            <a:r>
              <a:rPr lang="en-US" sz="3600" dirty="0" err="1"/>
              <a:t>v</a:t>
            </a:r>
            <a:r>
              <a:rPr lang="en-US" sz="3600" dirty="0" err="1" smtClean="0"/>
              <a:t>ar</a:t>
            </a:r>
            <a:r>
              <a:rPr lang="en-US" sz="3600" dirty="0" smtClean="0"/>
              <a:t> </a:t>
            </a:r>
            <a:r>
              <a:rPr lang="en-US" sz="3600" dirty="0" err="1" smtClean="0"/>
              <a:t>perkenalan</a:t>
            </a:r>
            <a:r>
              <a:rPr lang="en-US" sz="3600" dirty="0" smtClean="0"/>
              <a:t>=“</a:t>
            </a:r>
            <a:r>
              <a:rPr lang="en-US" sz="3600" dirty="0" err="1" smtClean="0"/>
              <a:t>selamat</a:t>
            </a:r>
            <a:r>
              <a:rPr lang="en-US" sz="3600" dirty="0"/>
              <a:t> </a:t>
            </a:r>
            <a:r>
              <a:rPr lang="en-US" sz="3600" dirty="0" err="1" smtClean="0"/>
              <a:t>belajar</a:t>
            </a:r>
            <a:r>
              <a:rPr lang="en-US" sz="3600" dirty="0" smtClean="0"/>
              <a:t> </a:t>
            </a:r>
            <a:r>
              <a:rPr lang="en-US" sz="3600" dirty="0" err="1" smtClean="0"/>
              <a:t>javascript</a:t>
            </a:r>
            <a:r>
              <a:rPr lang="en-US" sz="3600" dirty="0" smtClean="0"/>
              <a:t>”;</a:t>
            </a:r>
          </a:p>
          <a:p>
            <a:r>
              <a:rPr lang="en-US" sz="3600" dirty="0" err="1"/>
              <a:t>d</a:t>
            </a:r>
            <a:r>
              <a:rPr lang="en-US" sz="3600" dirty="0" err="1" smtClean="0"/>
              <a:t>ocument.write</a:t>
            </a:r>
            <a:r>
              <a:rPr lang="en-US" sz="3600" dirty="0" smtClean="0"/>
              <a:t>(</a:t>
            </a:r>
            <a:r>
              <a:rPr lang="en-US" sz="3600" dirty="0" err="1" smtClean="0"/>
              <a:t>perkenalan</a:t>
            </a:r>
            <a:r>
              <a:rPr lang="en-US" sz="3600" dirty="0" smtClean="0"/>
              <a:t>);</a:t>
            </a:r>
          </a:p>
          <a:p>
            <a:r>
              <a:rPr lang="en-US" sz="3600" dirty="0" smtClean="0"/>
              <a:t>&lt;/script&gt;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32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String.</a:t>
            </a:r>
          </a:p>
          <a:p>
            <a:r>
              <a:rPr lang="en-US" dirty="0" smtClean="0"/>
              <a:t>Integer.</a:t>
            </a:r>
          </a:p>
          <a:p>
            <a:r>
              <a:rPr lang="en-US" dirty="0" smtClean="0"/>
              <a:t>Float.</a:t>
            </a:r>
          </a:p>
          <a:p>
            <a:r>
              <a:rPr lang="en-US" dirty="0" smtClean="0"/>
              <a:t>Array .</a:t>
            </a:r>
            <a:endParaRPr lang="en-US" dirty="0"/>
          </a:p>
          <a:p>
            <a:r>
              <a:rPr lang="en-US" dirty="0" smtClean="0"/>
              <a:t>Object..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“</a:t>
            </a:r>
            <a:r>
              <a:rPr lang="en-US" dirty="0" err="1" smtClean="0"/>
              <a:t>selamat</a:t>
            </a:r>
            <a:r>
              <a:rPr lang="en-US" dirty="0" smtClean="0"/>
              <a:t>"; </a:t>
            </a:r>
            <a:r>
              <a:rPr lang="en-US" dirty="0"/>
              <a:t>// String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“</a:t>
            </a:r>
            <a:r>
              <a:rPr lang="en-US" dirty="0" err="1" smtClean="0"/>
              <a:t>belajar</a:t>
            </a:r>
            <a:r>
              <a:rPr lang="en-US" dirty="0" smtClean="0"/>
              <a:t>”'; </a:t>
            </a:r>
            <a:r>
              <a:rPr lang="en-US" dirty="0"/>
              <a:t>// String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smtClean="0"/>
              <a:t>10; </a:t>
            </a:r>
            <a:r>
              <a:rPr lang="en-US" dirty="0"/>
              <a:t>// Integer</a:t>
            </a:r>
          </a:p>
          <a:p>
            <a:r>
              <a:rPr lang="en-US" dirty="0" err="1"/>
              <a:t>var</a:t>
            </a:r>
            <a:r>
              <a:rPr lang="en-US" dirty="0"/>
              <a:t> pi = 3.14; // </a:t>
            </a:r>
            <a:r>
              <a:rPr lang="en-US" dirty="0" smtClean="0"/>
              <a:t>Float</a:t>
            </a:r>
            <a:endParaRPr lang="en-US" dirty="0"/>
          </a:p>
          <a:p>
            <a:r>
              <a:rPr lang="en-US" dirty="0" err="1"/>
              <a:t>d</a:t>
            </a:r>
            <a:r>
              <a:rPr lang="en-US" dirty="0" err="1" smtClean="0"/>
              <a:t>ocument.write</a:t>
            </a:r>
            <a:r>
              <a:rPr lang="en-US" dirty="0" smtClean="0"/>
              <a:t>(</a:t>
            </a:r>
            <a:r>
              <a:rPr lang="en-US" dirty="0" err="1" smtClean="0"/>
              <a:t>selamat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 err="1" smtClean="0"/>
              <a:t>document.write</a:t>
            </a:r>
            <a:r>
              <a:rPr lang="en-US" dirty="0" smtClean="0"/>
              <a:t>(</a:t>
            </a:r>
            <a:r>
              <a:rPr lang="en-US" dirty="0" err="1" smtClean="0"/>
              <a:t>belajar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 err="1" smtClean="0"/>
              <a:t>document.write</a:t>
            </a:r>
            <a:r>
              <a:rPr lang="en-US" dirty="0" smtClean="0"/>
              <a:t>(a);</a:t>
            </a:r>
            <a:endParaRPr lang="en-US" dirty="0"/>
          </a:p>
          <a:p>
            <a:r>
              <a:rPr lang="en-US" dirty="0" err="1" smtClean="0"/>
              <a:t>document.write</a:t>
            </a:r>
            <a:r>
              <a:rPr lang="en-US" dirty="0" smtClean="0"/>
              <a:t>(pi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039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315200" cy="1154097"/>
          </a:xfrm>
        </p:spPr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assigment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539527"/>
          </a:xfrm>
        </p:spPr>
        <p:txBody>
          <a:bodyPr/>
          <a:lstStyle/>
          <a:p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JavaScript</a:t>
            </a:r>
          </a:p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8623886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4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315200" cy="1154097"/>
          </a:xfrm>
        </p:spPr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arichmetic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3039454"/>
            <a:ext cx="7315200" cy="3000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6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Operator comparison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7987819" cy="230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7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228</Words>
  <Application>Microsoft Office PowerPoint</Application>
  <PresentationFormat>On-screen Show (4:3)</PresentationFormat>
  <Paragraphs>71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Wingdings 2</vt:lpstr>
      <vt:lpstr>Perspective</vt:lpstr>
      <vt:lpstr>Variabel, Tipe data  dan operator </vt:lpstr>
      <vt:lpstr>Pokok bahasan</vt:lpstr>
      <vt:lpstr>Variabel Javascript</vt:lpstr>
      <vt:lpstr>Contoh variabel</vt:lpstr>
      <vt:lpstr>Tipe data</vt:lpstr>
      <vt:lpstr>Contoh penulisan tipe data</vt:lpstr>
      <vt:lpstr>Operator assigment</vt:lpstr>
      <vt:lpstr>Operator arichmetic</vt:lpstr>
      <vt:lpstr>Operator comparison</vt:lpstr>
      <vt:lpstr>Operator logical</vt:lpstr>
      <vt:lpstr>Operator kondisi</vt:lpstr>
      <vt:lpstr>TUGAS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Variabel, Tipe data  dan operator</dc:title>
  <dc:creator>andris</dc:creator>
  <cp:lastModifiedBy>andris sahata</cp:lastModifiedBy>
  <cp:revision>16</cp:revision>
  <dcterms:created xsi:type="dcterms:W3CDTF">2012-09-07T15:36:04Z</dcterms:created>
  <dcterms:modified xsi:type="dcterms:W3CDTF">2013-09-27T14:33:00Z</dcterms:modified>
</cp:coreProperties>
</file>