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ED5855-A5E9-43F1-A9AF-C7728A40FD07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83864F-4A01-4990-A107-F40F766AC1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S = {v1, v2, …,</a:t>
            </a:r>
            <a:r>
              <a:rPr lang="en-US" b="1" dirty="0" err="1" smtClean="0"/>
              <a:t>vr</a:t>
            </a:r>
            <a:r>
              <a:rPr lang="en-US" b="1" dirty="0" smtClean="0"/>
              <a:t>}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smtClean="0"/>
              <a:t>basis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895599"/>
          <a:ext cx="4114800" cy="3760839"/>
        </p:xfrm>
        <a:graphic>
          <a:graphicData uri="http://schemas.openxmlformats.org/presentationml/2006/ole">
            <p:oleObj spid="_x0000_s7170" name="Equation" r:id="rId3" imgW="2361960" imgH="2158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err="1" smtClean="0"/>
              <a:t>Catatan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n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n </a:t>
            </a:r>
            <a:r>
              <a:rPr lang="en-US" dirty="0" smtClean="0"/>
              <a:t>yang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yang </a:t>
            </a:r>
            <a:r>
              <a:rPr lang="en-US" dirty="0" err="1" smtClean="0"/>
              <a:t>berdimensi</a:t>
            </a:r>
            <a:r>
              <a:rPr lang="en-US" dirty="0" smtClean="0"/>
              <a:t>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b="1" i="1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514599"/>
          <a:ext cx="6477000" cy="3611071"/>
        </p:xfrm>
        <a:graphic>
          <a:graphicData uri="http://schemas.openxmlformats.org/presentationml/2006/ole">
            <p:oleObj spid="_x0000_s8194" name="Equation" r:id="rId3" imgW="2869920" imgH="160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vektro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b="1" dirty="0" smtClean="0"/>
              <a:t> linier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1350" y="3244850"/>
          <a:ext cx="3956050" cy="565150"/>
        </p:xfrm>
        <a:graphic>
          <a:graphicData uri="http://schemas.openxmlformats.org/presentationml/2006/ole">
            <p:oleObj spid="_x0000_s1026" name="Equation" r:id="rId3" imgW="151128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038601"/>
            <a:ext cx="632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dimana</a:t>
            </a:r>
            <a:r>
              <a:rPr lang="en-US" sz="2600" b="1" dirty="0"/>
              <a:t> k</a:t>
            </a:r>
            <a:r>
              <a:rPr lang="en-US" sz="2600" b="1" baseline="-25000" dirty="0"/>
              <a:t>1</a:t>
            </a:r>
            <a:r>
              <a:rPr lang="en-US" sz="2600" b="1" dirty="0"/>
              <a:t>, k</a:t>
            </a:r>
            <a:r>
              <a:rPr lang="en-US" sz="2600" b="1" baseline="-25000" dirty="0"/>
              <a:t>2</a:t>
            </a:r>
            <a:r>
              <a:rPr lang="en-US" sz="2600" b="1" dirty="0"/>
              <a:t>, …, </a:t>
            </a:r>
            <a:r>
              <a:rPr lang="en-US" sz="2600" b="1" dirty="0" err="1"/>
              <a:t>k</a:t>
            </a:r>
            <a:r>
              <a:rPr lang="en-US" sz="2600" b="1" baseline="-25000" dirty="0" err="1"/>
              <a:t>r</a:t>
            </a:r>
            <a:r>
              <a:rPr lang="en-US" sz="2600" b="1" dirty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skalar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343400" cy="5241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42064" y="1244600"/>
          <a:ext cx="1020536" cy="1270000"/>
        </p:xfrm>
        <a:graphic>
          <a:graphicData uri="http://schemas.openxmlformats.org/presentationml/2006/ole">
            <p:oleObj spid="_x0000_s2050" name="Equation" r:id="rId3" imgW="571320" imgH="7110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1600201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dan</a:t>
            </a:r>
            <a:endParaRPr lang="en-US" sz="24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384925" y="1244600"/>
          <a:ext cx="839788" cy="1270000"/>
        </p:xfrm>
        <a:graphic>
          <a:graphicData uri="http://schemas.openxmlformats.org/presentationml/2006/ole">
            <p:oleObj spid="_x0000_s2051" name="Equation" r:id="rId4" imgW="469800" imgH="711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2590800"/>
          <a:ext cx="4194629" cy="3454400"/>
        </p:xfrm>
        <a:graphic>
          <a:graphicData uri="http://schemas.openxmlformats.org/presentationml/2006/ole">
            <p:oleObj spid="_x0000_s2052" name="Equation" r:id="rId5" imgW="172692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b="1" dirty="0" smtClean="0"/>
              <a:t>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vektor-vektor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merentang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en-US" b="1" baseline="30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2514600"/>
          <a:ext cx="3423557" cy="2590800"/>
        </p:xfrm>
        <a:graphic>
          <a:graphicData uri="http://schemas.openxmlformats.org/presentationml/2006/ole">
            <p:oleObj spid="_x0000_s3074" name="Equation" r:id="rId3" imgW="1879560" imgH="1422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5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2587752"/>
          <a:ext cx="4495800" cy="2517648"/>
        </p:xfrm>
        <a:graphic>
          <a:graphicData uri="http://schemas.openxmlformats.org/presentationml/2006/ole">
            <p:oleObj spid="_x0000_s3076" name="Equation" r:id="rId5" imgW="253980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smtClean="0"/>
              <a:t>S = {v</a:t>
            </a:r>
            <a:r>
              <a:rPr lang="en-US" b="1" baseline="-25000" dirty="0" smtClean="0"/>
              <a:t>1</a:t>
            </a:r>
            <a:r>
              <a:rPr lang="en-US" b="1" dirty="0" smtClean="0"/>
              <a:t>, v</a:t>
            </a:r>
            <a:r>
              <a:rPr lang="en-US" b="1" baseline="-25000" dirty="0" smtClean="0"/>
              <a:t>2</a:t>
            </a:r>
            <a:r>
              <a:rPr lang="en-US" b="1" dirty="0" smtClean="0"/>
              <a:t>, …, </a:t>
            </a:r>
            <a:r>
              <a:rPr lang="en-US" b="1" dirty="0" err="1" smtClean="0"/>
              <a:t>v</a:t>
            </a:r>
            <a:r>
              <a:rPr lang="en-US" b="1" baseline="-25000" dirty="0" err="1" smtClean="0"/>
              <a:t>r</a:t>
            </a:r>
            <a:r>
              <a:rPr lang="en-US" b="1" dirty="0" smtClean="0"/>
              <a:t>}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438400"/>
          <a:ext cx="3922806" cy="565150"/>
        </p:xfrm>
        <a:graphic>
          <a:graphicData uri="http://schemas.openxmlformats.org/presentationml/2006/ole">
            <p:oleObj spid="_x0000_s4098" name="Equation" r:id="rId3" imgW="149832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9718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/>
              <a:t>Mempunyai</a:t>
            </a:r>
            <a:r>
              <a:rPr lang="en-US" sz="2600" dirty="0"/>
              <a:t> paling </a:t>
            </a:r>
            <a:r>
              <a:rPr lang="en-US" sz="2600" dirty="0" err="1"/>
              <a:t>sedikit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pemecahan</a:t>
            </a:r>
            <a:r>
              <a:rPr lang="en-US" sz="2600" dirty="0"/>
              <a:t>, </a:t>
            </a:r>
            <a:r>
              <a:rPr lang="en-US" sz="2600" dirty="0" err="1"/>
              <a:t>yakni</a:t>
            </a:r>
            <a:endParaRPr lang="en-US" sz="2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1" y="3733800"/>
          <a:ext cx="3581399" cy="548503"/>
        </p:xfrm>
        <a:graphic>
          <a:graphicData uri="http://schemas.openxmlformats.org/presentationml/2006/ole">
            <p:oleObj spid="_x0000_s4099" name="Equation" r:id="rId4" imgW="140940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343400"/>
            <a:ext cx="7391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satu-satunya</a:t>
            </a:r>
            <a:r>
              <a:rPr lang="en-US" sz="2600" dirty="0"/>
              <a:t> </a:t>
            </a:r>
            <a:r>
              <a:rPr lang="en-US" sz="2600" dirty="0" err="1"/>
              <a:t>pemecahan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S </a:t>
            </a:r>
            <a:r>
              <a:rPr lang="en-US" sz="2600" dirty="0" err="1"/>
              <a:t>dinamakan</a:t>
            </a:r>
            <a:r>
              <a:rPr lang="en-US" sz="2600" dirty="0"/>
              <a:t> </a:t>
            </a:r>
            <a:r>
              <a:rPr lang="en-US" sz="2600" dirty="0" err="1"/>
              <a:t>himpunan</a:t>
            </a:r>
            <a:r>
              <a:rPr lang="en-US" sz="2600" dirty="0"/>
              <a:t> </a:t>
            </a:r>
            <a:r>
              <a:rPr lang="en-US" sz="2600" b="1" dirty="0" err="1"/>
              <a:t>bebas</a:t>
            </a:r>
            <a:r>
              <a:rPr lang="en-US" sz="2600" b="1" dirty="0"/>
              <a:t> linier</a:t>
            </a:r>
            <a:r>
              <a:rPr lang="en-US" sz="2600" dirty="0"/>
              <a:t>.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lain </a:t>
            </a:r>
            <a:r>
              <a:rPr lang="en-US" sz="2600" dirty="0" err="1"/>
              <a:t>maka</a:t>
            </a:r>
            <a:r>
              <a:rPr lang="en-US" sz="2600" dirty="0"/>
              <a:t> S </a:t>
            </a:r>
            <a:r>
              <a:rPr lang="en-US" sz="2600" dirty="0" err="1"/>
              <a:t>dikatakan</a:t>
            </a:r>
            <a:r>
              <a:rPr lang="en-US" sz="2600" dirty="0"/>
              <a:t> </a:t>
            </a:r>
            <a:r>
              <a:rPr lang="en-US" sz="2600" dirty="0" err="1"/>
              <a:t>hhimpunan</a:t>
            </a:r>
            <a:r>
              <a:rPr lang="en-US" sz="2600" dirty="0"/>
              <a:t> </a:t>
            </a:r>
            <a:r>
              <a:rPr lang="en-US" sz="2600" b="1" dirty="0" err="1"/>
              <a:t>tak</a:t>
            </a:r>
            <a:r>
              <a:rPr lang="en-US" sz="2600" b="1" dirty="0"/>
              <a:t> </a:t>
            </a:r>
            <a:r>
              <a:rPr lang="en-US" sz="2600" b="1" dirty="0" err="1"/>
              <a:t>bebas</a:t>
            </a:r>
            <a:r>
              <a:rPr lang="en-US" sz="2600" b="1" dirty="0"/>
              <a:t> </a:t>
            </a:r>
            <a:r>
              <a:rPr lang="en-US" sz="2600" b="1" dirty="0" smtClean="0"/>
              <a:t>linier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Himpunan</a:t>
            </a:r>
            <a:r>
              <a:rPr lang="en-US" dirty="0" smtClean="0"/>
              <a:t> 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 smtClean="0"/>
              <a:t>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S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b="1" i="1" dirty="0" err="1" smtClean="0"/>
              <a:t>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smtClean="0"/>
              <a:t>S</a:t>
            </a:r>
            <a:r>
              <a:rPr lang="en-US" b="1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b="1" i="1" dirty="0" err="1" smtClean="0"/>
              <a:t>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bebas</a:t>
            </a:r>
            <a:r>
              <a:rPr lang="en-US" b="1" i="1" dirty="0" smtClean="0"/>
              <a:t> linier.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b="1" i="1" dirty="0" err="1" smtClean="0"/>
              <a:t>takbebas</a:t>
            </a:r>
            <a:r>
              <a:rPr lang="en-US" b="1" i="1" dirty="0" smtClean="0"/>
              <a:t> linier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manakah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R</a:t>
            </a:r>
            <a:r>
              <a:rPr lang="en-US" b="1" i="1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linier?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3048000"/>
          <a:ext cx="4947558" cy="2743200"/>
        </p:xfrm>
        <a:graphic>
          <a:graphicData uri="http://schemas.openxmlformats.org/presentationml/2006/ole">
            <p:oleObj spid="_x0000_s5122" name="Equation" r:id="rId3" imgW="256536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412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Opulent</vt:lpstr>
      <vt:lpstr>Microsoft Equation 3.0</vt:lpstr>
      <vt:lpstr>Ruang vektor real</vt:lpstr>
      <vt:lpstr>Definisi Kombinasi linier</vt:lpstr>
      <vt:lpstr>contoh</vt:lpstr>
      <vt:lpstr>Definisi merentang</vt:lpstr>
      <vt:lpstr>contoh</vt:lpstr>
      <vt:lpstr>Definisi Bebas linier</vt:lpstr>
      <vt:lpstr>teorema</vt:lpstr>
      <vt:lpstr>teorema</vt:lpstr>
      <vt:lpstr>contoh</vt:lpstr>
      <vt:lpstr>Definisi BASis</vt:lpstr>
      <vt:lpstr>contoh</vt:lpstr>
      <vt:lpstr>Definisi dimensi</vt:lpstr>
      <vt:lpstr>teorema</vt:lpstr>
      <vt:lpstr>contoh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real</dc:title>
  <dc:creator>Valued Acer Customer</dc:creator>
  <cp:lastModifiedBy>Valued Acer Customer</cp:lastModifiedBy>
  <cp:revision>13</cp:revision>
  <dcterms:created xsi:type="dcterms:W3CDTF">2013-10-15T21:16:51Z</dcterms:created>
  <dcterms:modified xsi:type="dcterms:W3CDTF">2013-10-15T22:53:53Z</dcterms:modified>
</cp:coreProperties>
</file>