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0" r:id="rId3"/>
    <p:sldId id="280" r:id="rId4"/>
    <p:sldId id="281" r:id="rId5"/>
    <p:sldId id="282" r:id="rId6"/>
    <p:sldId id="283" r:id="rId7"/>
    <p:sldId id="28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52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PEMROGRAMAN I</a:t>
            </a:r>
            <a:b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(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Remedial - LAB)</a:t>
            </a:r>
            <a:endParaRPr lang="en-US" sz="32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10000"/>
            <a:ext cx="37338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PENGANTAR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"/>
            <a:ext cx="1219200" cy="123545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1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Tampilkan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‘Hello World’</a:t>
            </a:r>
            <a:endParaRPr lang="en-US" sz="24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2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5.</a:t>
            </a:r>
          </a:p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Tampilkan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!!! </a:t>
            </a:r>
            <a:endParaRPr lang="en-US" sz="28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3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5, a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10.</a:t>
            </a:r>
          </a:p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Tambahkan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a.</a:t>
            </a:r>
          </a:p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Tampilkan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!!!</a:t>
            </a:r>
          </a:p>
          <a:p>
            <a:pPr>
              <a:buNone/>
            </a:pPr>
            <a:endParaRPr lang="en-US" sz="28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4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Isi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5, a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10.</a:t>
            </a:r>
          </a:p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Kalikan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a.</a:t>
            </a:r>
          </a:p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Tampilkan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!!!</a:t>
            </a:r>
          </a:p>
          <a:p>
            <a:pPr>
              <a:buNone/>
            </a:pPr>
            <a:endParaRPr lang="en-US" sz="28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5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luas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lingkaran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diameter 30 cm.</a:t>
            </a:r>
            <a:endParaRPr lang="en-US" sz="28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6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Hitung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luas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kerucut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dengan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diameter 30 cm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tinggi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5 cm.</a:t>
            </a:r>
            <a:endParaRPr lang="en-US" sz="28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97</Words>
  <Application>Microsoft Office PowerPoint</Application>
  <PresentationFormat>On-screen Show (4:3)</PresentationFormat>
  <Paragraphs>31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MATERI PERKULIAHAN PEMROGRAMAN I (Remedial - LAB)</vt:lpstr>
      <vt:lpstr>SOAL 1</vt:lpstr>
      <vt:lpstr>SOAL 2</vt:lpstr>
      <vt:lpstr>SOAL 3</vt:lpstr>
      <vt:lpstr>SOAL 4</vt:lpstr>
      <vt:lpstr>SOAL 5</vt:lpstr>
      <vt:lpstr>SOAL 6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181</cp:revision>
  <dcterms:created xsi:type="dcterms:W3CDTF">2012-02-22T14:18:32Z</dcterms:created>
  <dcterms:modified xsi:type="dcterms:W3CDTF">2013-09-27T11:34:40Z</dcterms:modified>
</cp:coreProperties>
</file>