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is sahata" initials="as" lastIdx="0" clrIdx="0">
    <p:extLst>
      <p:ext uri="{19B8F6BF-5375-455C-9EA6-DF929625EA0E}">
        <p15:presenceInfo xmlns:p15="http://schemas.microsoft.com/office/powerpoint/2012/main" userId="bbdcd792b753a87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11/26/2013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11/26/2013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11/26/2013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11/26/2013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11/26/2013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11/26/2013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11/26/2013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11/26/2013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11/26/2013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11/26/2013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11/26/2013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11/26/2013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Session </a:t>
            </a:r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00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Tambahkan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controller </a:t>
            </a:r>
            <a:r>
              <a:rPr lang="en-US" dirty="0" err="1" smtClean="0"/>
              <a:t>login.php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83341" y="2820352"/>
            <a:ext cx="6669741" cy="25545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/>
              <a:t>public function </a:t>
            </a:r>
            <a:r>
              <a:rPr lang="en-US" sz="3200" b="1" dirty="0" err="1"/>
              <a:t>form_login</a:t>
            </a:r>
            <a:r>
              <a:rPr lang="en-US" sz="3200" b="1" dirty="0"/>
              <a:t>()</a:t>
            </a:r>
          </a:p>
          <a:p>
            <a:r>
              <a:rPr lang="en-US" sz="3200" b="1" dirty="0"/>
              <a:t>	{</a:t>
            </a:r>
          </a:p>
          <a:p>
            <a:r>
              <a:rPr lang="en-US" sz="3200" b="1" dirty="0"/>
              <a:t>		</a:t>
            </a:r>
            <a:r>
              <a:rPr lang="en-US" sz="3200" b="1" dirty="0">
                <a:solidFill>
                  <a:srgbClr val="FF0000"/>
                </a:solidFill>
              </a:rPr>
              <a:t>$this-&gt;load-&gt;library('encrypt');</a:t>
            </a:r>
          </a:p>
          <a:p>
            <a:r>
              <a:rPr lang="en-US" sz="3200" b="1" dirty="0"/>
              <a:t>		if(!empty($_POST['submit']))</a:t>
            </a:r>
          </a:p>
          <a:p>
            <a:r>
              <a:rPr lang="en-US" sz="3200" b="1" dirty="0"/>
              <a:t>		{</a:t>
            </a:r>
          </a:p>
        </p:txBody>
      </p:sp>
      <p:sp>
        <p:nvSpPr>
          <p:cNvPr id="7" name="Right Arrow 6"/>
          <p:cNvSpPr/>
          <p:nvPr/>
        </p:nvSpPr>
        <p:spPr>
          <a:xfrm>
            <a:off x="7570694" y="3966965"/>
            <a:ext cx="1519517" cy="376518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xplosion 2 7"/>
          <p:cNvSpPr/>
          <p:nvPr/>
        </p:nvSpPr>
        <p:spPr>
          <a:xfrm>
            <a:off x="8881783" y="2689494"/>
            <a:ext cx="3307977" cy="1981173"/>
          </a:xfrm>
          <a:prstGeom prst="irregularSeal2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Pemanggilan</a:t>
            </a:r>
            <a:r>
              <a:rPr lang="en-US" dirty="0" smtClean="0"/>
              <a:t> encryption password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692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Tambahkan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mdl_login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98940" y="2084833"/>
            <a:ext cx="9451131" cy="40318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/>
              <a:t>function </a:t>
            </a:r>
            <a:r>
              <a:rPr lang="en-US" sz="3200" b="1" dirty="0" err="1"/>
              <a:t>get_user_id</a:t>
            </a:r>
            <a:r>
              <a:rPr lang="en-US" sz="3200" b="1" dirty="0"/>
              <a:t>($username)</a:t>
            </a:r>
          </a:p>
          <a:p>
            <a:r>
              <a:rPr lang="en-US" sz="3200" b="1" dirty="0"/>
              <a:t>   {</a:t>
            </a:r>
          </a:p>
          <a:p>
            <a:r>
              <a:rPr lang="en-US" sz="3200" b="1" dirty="0"/>
              <a:t>      $this-&gt;</a:t>
            </a:r>
            <a:r>
              <a:rPr lang="en-US" sz="3200" b="1" dirty="0" err="1"/>
              <a:t>db</a:t>
            </a:r>
            <a:r>
              <a:rPr lang="en-US" sz="3200" b="1" dirty="0"/>
              <a:t>-&gt;from('users')</a:t>
            </a:r>
          </a:p>
          <a:p>
            <a:r>
              <a:rPr lang="en-US" sz="3200" b="1" dirty="0"/>
              <a:t>      -&gt;where('</a:t>
            </a:r>
            <a:r>
              <a:rPr lang="en-US" sz="3200" b="1" dirty="0" err="1"/>
              <a:t>nama</a:t>
            </a:r>
            <a:r>
              <a:rPr lang="en-US" sz="3200" b="1" dirty="0"/>
              <a:t>',$username)</a:t>
            </a:r>
          </a:p>
          <a:p>
            <a:r>
              <a:rPr lang="en-US" sz="3200" b="1" dirty="0"/>
              <a:t>      -&gt;limit(1);</a:t>
            </a:r>
          </a:p>
          <a:p>
            <a:r>
              <a:rPr lang="en-US" sz="3200" b="1" dirty="0"/>
              <a:t>      $q=$this-&gt;</a:t>
            </a:r>
            <a:r>
              <a:rPr lang="en-US" sz="3200" b="1" dirty="0" err="1"/>
              <a:t>db</a:t>
            </a:r>
            <a:r>
              <a:rPr lang="en-US" sz="3200" b="1" dirty="0"/>
              <a:t>-&gt;get();</a:t>
            </a:r>
          </a:p>
          <a:p>
            <a:r>
              <a:rPr lang="en-US" sz="3200" b="1" dirty="0"/>
              <a:t>      return $q-&gt;row();</a:t>
            </a:r>
          </a:p>
          <a:p>
            <a:r>
              <a:rPr lang="en-US" sz="3200" b="1" dirty="0"/>
              <a:t>   }</a:t>
            </a:r>
          </a:p>
        </p:txBody>
      </p:sp>
    </p:spTree>
    <p:extLst>
      <p:ext uri="{BB962C8B-B14F-4D97-AF65-F5344CB8AC3E}">
        <p14:creationId xmlns:p14="http://schemas.microsoft.com/office/powerpoint/2010/main" val="685939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272" y="0"/>
            <a:ext cx="9069234" cy="685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Tambahkan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mdl_login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2272" y="699246"/>
            <a:ext cx="6823576" cy="603773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2000" b="1" dirty="0"/>
              <a:t>function </a:t>
            </a:r>
            <a:r>
              <a:rPr lang="en-US" sz="2000" b="1" dirty="0" err="1"/>
              <a:t>check_user</a:t>
            </a:r>
            <a:r>
              <a:rPr lang="en-US" sz="2000" b="1" dirty="0"/>
              <a:t>($</a:t>
            </a:r>
            <a:r>
              <a:rPr lang="en-US" sz="2000" b="1" dirty="0" err="1"/>
              <a:t>u,$p</a:t>
            </a:r>
            <a:r>
              <a:rPr lang="en-US" sz="2000" b="1" dirty="0"/>
              <a:t>)</a:t>
            </a:r>
          </a:p>
          <a:p>
            <a:r>
              <a:rPr lang="en-US" sz="2000" b="1" dirty="0"/>
              <a:t>   {</a:t>
            </a:r>
          </a:p>
          <a:p>
            <a:r>
              <a:rPr lang="en-US" sz="2000" b="1" dirty="0"/>
              <a:t>      $</a:t>
            </a:r>
            <a:r>
              <a:rPr lang="en-US" sz="2000" b="1" dirty="0" err="1"/>
              <a:t>user_id</a:t>
            </a:r>
            <a:r>
              <a:rPr lang="en-US" sz="2000" b="1" dirty="0"/>
              <a:t>=$this-&gt;</a:t>
            </a:r>
            <a:r>
              <a:rPr lang="en-US" sz="2000" b="1" dirty="0" err="1"/>
              <a:t>get_user_id</a:t>
            </a:r>
            <a:r>
              <a:rPr lang="en-US" sz="2000" b="1" dirty="0"/>
              <a:t>($u);</a:t>
            </a:r>
          </a:p>
          <a:p>
            <a:r>
              <a:rPr lang="en-US" sz="2000" b="1" dirty="0"/>
              <a:t>      if(count($</a:t>
            </a:r>
            <a:r>
              <a:rPr lang="en-US" sz="2000" b="1" dirty="0" err="1"/>
              <a:t>user_id</a:t>
            </a:r>
            <a:r>
              <a:rPr lang="en-US" sz="2000" b="1" dirty="0"/>
              <a:t>)&gt;0)</a:t>
            </a:r>
          </a:p>
          <a:p>
            <a:r>
              <a:rPr lang="en-US" sz="2000" b="1" dirty="0"/>
              <a:t>      {</a:t>
            </a:r>
          </a:p>
          <a:p>
            <a:r>
              <a:rPr lang="en-US" sz="2000" b="1" dirty="0"/>
              <a:t>         $</a:t>
            </a:r>
            <a:r>
              <a:rPr lang="en-US" sz="2000" b="1" dirty="0" err="1"/>
              <a:t>user_password</a:t>
            </a:r>
            <a:r>
              <a:rPr lang="en-US" sz="2000" b="1" dirty="0"/>
              <a:t>=$this-&gt;encrypt-&gt;decode($</a:t>
            </a:r>
            <a:r>
              <a:rPr lang="en-US" sz="2000" b="1" dirty="0" err="1"/>
              <a:t>user_id</a:t>
            </a:r>
            <a:r>
              <a:rPr lang="en-US" sz="2000" b="1" dirty="0"/>
              <a:t>-&gt;pass);</a:t>
            </a:r>
          </a:p>
          <a:p>
            <a:r>
              <a:rPr lang="en-US" sz="2000" b="1" dirty="0"/>
              <a:t>         if($</a:t>
            </a:r>
            <a:r>
              <a:rPr lang="en-US" sz="2000" b="1" dirty="0" err="1"/>
              <a:t>user_password</a:t>
            </a:r>
            <a:r>
              <a:rPr lang="en-US" sz="2000" b="1" dirty="0"/>
              <a:t>==$p)</a:t>
            </a:r>
          </a:p>
          <a:p>
            <a:r>
              <a:rPr lang="en-US" sz="2000" b="1" dirty="0"/>
              <a:t>         {</a:t>
            </a:r>
          </a:p>
          <a:p>
            <a:r>
              <a:rPr lang="en-US" sz="2000" b="1" dirty="0"/>
              <a:t>            $data=array(</a:t>
            </a:r>
          </a:p>
          <a:p>
            <a:r>
              <a:rPr lang="en-US" sz="2000" b="1" dirty="0"/>
              <a:t>            '</a:t>
            </a:r>
            <a:r>
              <a:rPr lang="en-US" sz="2000" b="1" dirty="0" err="1"/>
              <a:t>id_user</a:t>
            </a:r>
            <a:r>
              <a:rPr lang="en-US" sz="2000" b="1" dirty="0"/>
              <a:t>' =&gt;$</a:t>
            </a:r>
            <a:r>
              <a:rPr lang="en-US" sz="2000" b="1" dirty="0" err="1"/>
              <a:t>user_id</a:t>
            </a:r>
            <a:r>
              <a:rPr lang="en-US" sz="2000" b="1" dirty="0"/>
              <a:t>-&gt;</a:t>
            </a:r>
            <a:r>
              <a:rPr lang="en-US" sz="2000" b="1" dirty="0" err="1"/>
              <a:t>id_user</a:t>
            </a:r>
            <a:r>
              <a:rPr lang="en-US" sz="2000" b="1" dirty="0"/>
              <a:t>,</a:t>
            </a:r>
          </a:p>
          <a:p>
            <a:r>
              <a:rPr lang="en-US" sz="2000" b="1" dirty="0"/>
              <a:t>            '</a:t>
            </a:r>
            <a:r>
              <a:rPr lang="en-US" sz="2000" b="1" dirty="0" err="1"/>
              <a:t>nama</a:t>
            </a:r>
            <a:r>
              <a:rPr lang="en-US" sz="2000" b="1" dirty="0"/>
              <a:t>'    =&gt;$</a:t>
            </a:r>
            <a:r>
              <a:rPr lang="en-US" sz="2000" b="1" dirty="0" err="1"/>
              <a:t>user_id</a:t>
            </a:r>
            <a:r>
              <a:rPr lang="en-US" sz="2000" b="1" dirty="0"/>
              <a:t>-&gt;</a:t>
            </a:r>
            <a:r>
              <a:rPr lang="en-US" sz="2000" b="1" dirty="0" err="1"/>
              <a:t>nama</a:t>
            </a:r>
            <a:r>
              <a:rPr lang="en-US" sz="2000" b="1" dirty="0"/>
              <a:t>,</a:t>
            </a:r>
          </a:p>
          <a:p>
            <a:r>
              <a:rPr lang="en-US" sz="2000" b="1" dirty="0"/>
              <a:t>            '</a:t>
            </a:r>
            <a:r>
              <a:rPr lang="en-US" sz="2000" b="1" dirty="0" err="1"/>
              <a:t>fullname</a:t>
            </a:r>
            <a:r>
              <a:rPr lang="en-US" sz="2000" b="1" dirty="0"/>
              <a:t>'=&gt;$</a:t>
            </a:r>
            <a:r>
              <a:rPr lang="en-US" sz="2000" b="1" dirty="0" err="1"/>
              <a:t>user_id</a:t>
            </a:r>
            <a:r>
              <a:rPr lang="en-US" sz="2000" b="1" dirty="0"/>
              <a:t>-&gt;</a:t>
            </a:r>
            <a:r>
              <a:rPr lang="en-US" sz="2000" b="1" dirty="0" err="1"/>
              <a:t>fullname</a:t>
            </a:r>
            <a:r>
              <a:rPr lang="en-US" sz="2000" b="1" dirty="0"/>
              <a:t>,</a:t>
            </a:r>
          </a:p>
          <a:p>
            <a:r>
              <a:rPr lang="en-US" sz="2000" b="1" dirty="0"/>
              <a:t>            'status'  =&gt;</a:t>
            </a:r>
            <a:r>
              <a:rPr lang="en-US" sz="2000" b="1" dirty="0" smtClean="0"/>
              <a:t>1);</a:t>
            </a: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79977" y="699246"/>
            <a:ext cx="4312024" cy="603773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2000" b="1" dirty="0"/>
              <a:t> $this-&gt;session-&gt;</a:t>
            </a:r>
            <a:r>
              <a:rPr lang="en-US" sz="2000" b="1" dirty="0" err="1"/>
              <a:t>set_userdata</a:t>
            </a:r>
            <a:r>
              <a:rPr lang="en-US" sz="2000" b="1" dirty="0"/>
              <a:t>($data);</a:t>
            </a:r>
          </a:p>
          <a:p>
            <a:r>
              <a:rPr lang="en-US" sz="2000" b="1" dirty="0"/>
              <a:t>            return 1;</a:t>
            </a:r>
          </a:p>
          <a:p>
            <a:r>
              <a:rPr lang="en-US" sz="2000" b="1" dirty="0"/>
              <a:t>         </a:t>
            </a:r>
            <a:r>
              <a:rPr lang="en-US" sz="2000" b="1" dirty="0" smtClean="0"/>
              <a:t>}</a:t>
            </a:r>
            <a:endParaRPr lang="en-US" sz="2000" b="1" dirty="0"/>
          </a:p>
          <a:p>
            <a:r>
              <a:rPr lang="en-US" sz="2000" b="1" dirty="0"/>
              <a:t>         else</a:t>
            </a:r>
          </a:p>
          <a:p>
            <a:r>
              <a:rPr lang="en-US" sz="2000" b="1" dirty="0"/>
              <a:t>         {</a:t>
            </a:r>
          </a:p>
          <a:p>
            <a:r>
              <a:rPr lang="en-US" sz="2000" b="1" dirty="0"/>
              <a:t>            return 0;</a:t>
            </a:r>
          </a:p>
          <a:p>
            <a:r>
              <a:rPr lang="en-US" sz="2000" b="1" dirty="0"/>
              <a:t>         }</a:t>
            </a:r>
          </a:p>
          <a:p>
            <a:r>
              <a:rPr lang="en-US" sz="2000" b="1" dirty="0"/>
              <a:t>      }</a:t>
            </a:r>
          </a:p>
          <a:p>
            <a:r>
              <a:rPr lang="en-US" sz="2000" b="1" dirty="0"/>
              <a:t>      else</a:t>
            </a:r>
          </a:p>
          <a:p>
            <a:r>
              <a:rPr lang="en-US" sz="2000" b="1" dirty="0"/>
              <a:t>      {</a:t>
            </a:r>
          </a:p>
          <a:p>
            <a:r>
              <a:rPr lang="en-US" sz="2000" b="1" dirty="0"/>
              <a:t>         return 0;</a:t>
            </a:r>
          </a:p>
          <a:p>
            <a:r>
              <a:rPr lang="en-US" sz="2000" b="1" dirty="0"/>
              <a:t>      }</a:t>
            </a:r>
          </a:p>
          <a:p>
            <a:r>
              <a:rPr lang="en-US" sz="2000" b="1" dirty="0"/>
              <a:t>      }</a:t>
            </a:r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820864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32211"/>
            <a:ext cx="9720073" cy="4023360"/>
          </a:xfrm>
        </p:spPr>
        <p:txBody>
          <a:bodyPr/>
          <a:lstStyle/>
          <a:p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plaintext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chipertextnya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24128" y="2904565"/>
            <a:ext cx="9720072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$this-&gt;load-&gt;library('encrypt');</a:t>
            </a:r>
          </a:p>
          <a:p>
            <a:r>
              <a:rPr lang="en-US" b="1" dirty="0" smtClean="0"/>
              <a:t>echo </a:t>
            </a:r>
            <a:r>
              <a:rPr lang="en-US" b="1" dirty="0"/>
              <a:t>$this-&gt;</a:t>
            </a:r>
            <a:r>
              <a:rPr lang="en-US" b="1" dirty="0" smtClean="0"/>
              <a:t>encrypt-&gt;decode</a:t>
            </a:r>
            <a:r>
              <a:rPr lang="en-US" b="1" dirty="0"/>
              <a:t>("3mwC4z9fisF8vXErqCNVg8v12asRREYfrvdYuiUlhRv4JUeVDDzou+BxCY2boBrIJBzXWPSEhXFknpaLsfeNIA==");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24128" y="4585447"/>
            <a:ext cx="8469496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public function rubah1()</a:t>
            </a:r>
          </a:p>
          <a:p>
            <a:r>
              <a:rPr lang="en-US" b="1" dirty="0"/>
              <a:t>{</a:t>
            </a:r>
          </a:p>
          <a:p>
            <a:r>
              <a:rPr lang="en-US" b="1" dirty="0"/>
              <a:t>	$this-&gt;load-&gt;library</a:t>
            </a:r>
            <a:r>
              <a:rPr lang="en-US" b="1" dirty="0" smtClean="0"/>
              <a:t>(‘encrypt');</a:t>
            </a:r>
            <a:endParaRPr lang="en-US" b="1" dirty="0"/>
          </a:p>
          <a:p>
            <a:r>
              <a:rPr lang="en-US" b="1" dirty="0"/>
              <a:t>	echo $this-&gt;encrypt-&gt;encode("1234");</a:t>
            </a:r>
          </a:p>
          <a:p>
            <a:r>
              <a:rPr lang="en-US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0230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24128" y="2581835"/>
            <a:ext cx="9141848" cy="25853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CREATE TABLE IF NOT EXISTS  `</a:t>
            </a:r>
            <a:r>
              <a:rPr lang="en-US" b="1" dirty="0" err="1"/>
              <a:t>ci_sessions</a:t>
            </a:r>
            <a:r>
              <a:rPr lang="en-US" b="1" dirty="0"/>
              <a:t>` (</a:t>
            </a:r>
          </a:p>
          <a:p>
            <a:r>
              <a:rPr lang="en-US" b="1" dirty="0"/>
              <a:t>	</a:t>
            </a:r>
            <a:r>
              <a:rPr lang="en-US" b="1" dirty="0" err="1"/>
              <a:t>session_id</a:t>
            </a:r>
            <a:r>
              <a:rPr lang="en-US" b="1" dirty="0"/>
              <a:t> </a:t>
            </a:r>
            <a:r>
              <a:rPr lang="en-US" b="1" dirty="0" err="1"/>
              <a:t>varchar</a:t>
            </a:r>
            <a:r>
              <a:rPr lang="en-US" b="1" dirty="0"/>
              <a:t>(40) DEFAULT '0' NOT NULL,</a:t>
            </a:r>
          </a:p>
          <a:p>
            <a:r>
              <a:rPr lang="en-US" b="1" dirty="0"/>
              <a:t>	</a:t>
            </a:r>
            <a:r>
              <a:rPr lang="en-US" b="1" dirty="0" err="1"/>
              <a:t>ip_address</a:t>
            </a:r>
            <a:r>
              <a:rPr lang="en-US" b="1" dirty="0"/>
              <a:t> </a:t>
            </a:r>
            <a:r>
              <a:rPr lang="en-US" b="1" dirty="0" err="1"/>
              <a:t>varchar</a:t>
            </a:r>
            <a:r>
              <a:rPr lang="en-US" b="1" dirty="0"/>
              <a:t>(45) DEFAULT '0' NOT NULL,</a:t>
            </a:r>
          </a:p>
          <a:p>
            <a:r>
              <a:rPr lang="en-US" b="1" dirty="0"/>
              <a:t>	</a:t>
            </a:r>
            <a:r>
              <a:rPr lang="en-US" b="1" dirty="0" err="1"/>
              <a:t>user_agent</a:t>
            </a:r>
            <a:r>
              <a:rPr lang="en-US" b="1" dirty="0"/>
              <a:t> </a:t>
            </a:r>
            <a:r>
              <a:rPr lang="en-US" b="1" dirty="0" err="1"/>
              <a:t>varchar</a:t>
            </a:r>
            <a:r>
              <a:rPr lang="en-US" b="1" dirty="0"/>
              <a:t>(120) NOT NULL,</a:t>
            </a:r>
          </a:p>
          <a:p>
            <a:r>
              <a:rPr lang="en-US" b="1" dirty="0"/>
              <a:t>	</a:t>
            </a:r>
            <a:r>
              <a:rPr lang="en-US" b="1" dirty="0" err="1"/>
              <a:t>last_activity</a:t>
            </a:r>
            <a:r>
              <a:rPr lang="en-US" b="1" dirty="0"/>
              <a:t> </a:t>
            </a:r>
            <a:r>
              <a:rPr lang="en-US" b="1" dirty="0" err="1"/>
              <a:t>int</a:t>
            </a:r>
            <a:r>
              <a:rPr lang="en-US" b="1" dirty="0"/>
              <a:t>(10) unsigned DEFAULT 0 NOT NULL,</a:t>
            </a:r>
          </a:p>
          <a:p>
            <a:r>
              <a:rPr lang="en-US" b="1" dirty="0"/>
              <a:t>	</a:t>
            </a:r>
            <a:r>
              <a:rPr lang="en-US" b="1" dirty="0" err="1"/>
              <a:t>user_data</a:t>
            </a:r>
            <a:r>
              <a:rPr lang="en-US" b="1" dirty="0"/>
              <a:t> text NOT NULL,</a:t>
            </a:r>
          </a:p>
          <a:p>
            <a:r>
              <a:rPr lang="en-US" b="1" dirty="0"/>
              <a:t>	PRIMARY KEY (</a:t>
            </a:r>
            <a:r>
              <a:rPr lang="en-US" b="1" dirty="0" err="1"/>
              <a:t>session_id</a:t>
            </a:r>
            <a:r>
              <a:rPr lang="en-US" b="1" dirty="0"/>
              <a:t>),</a:t>
            </a:r>
          </a:p>
          <a:p>
            <a:r>
              <a:rPr lang="en-US" b="1" dirty="0"/>
              <a:t>	KEY `</a:t>
            </a:r>
            <a:r>
              <a:rPr lang="en-US" b="1" dirty="0" err="1"/>
              <a:t>last_activity_idx</a:t>
            </a:r>
            <a:r>
              <a:rPr lang="en-US" b="1" dirty="0"/>
              <a:t>` (`</a:t>
            </a:r>
            <a:r>
              <a:rPr lang="en-US" b="1" dirty="0" err="1"/>
              <a:t>last_activity</a:t>
            </a:r>
            <a:r>
              <a:rPr lang="en-US" b="1" dirty="0"/>
              <a:t>`)</a:t>
            </a:r>
          </a:p>
          <a:p>
            <a:r>
              <a:rPr lang="en-US" b="1" dirty="0"/>
              <a:t>);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24128" y="5405718"/>
            <a:ext cx="9235978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Kemudian</a:t>
            </a:r>
            <a:r>
              <a:rPr lang="en-US" b="1" dirty="0" smtClean="0"/>
              <a:t> </a:t>
            </a:r>
            <a:r>
              <a:rPr lang="en-US" b="1" dirty="0" err="1" smtClean="0"/>
              <a:t>rubah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baris</a:t>
            </a:r>
            <a:r>
              <a:rPr lang="en-US" b="1" dirty="0" smtClean="0"/>
              <a:t> 251 </a:t>
            </a:r>
            <a:r>
              <a:rPr lang="en-US" b="1" dirty="0" err="1" smtClean="0"/>
              <a:t>pada</a:t>
            </a:r>
            <a:r>
              <a:rPr lang="en-US" b="1" dirty="0" smtClean="0"/>
              <a:t> file </a:t>
            </a:r>
            <a:r>
              <a:rPr lang="en-US" b="1" dirty="0" err="1" smtClean="0"/>
              <a:t>config.php</a:t>
            </a:r>
            <a:r>
              <a:rPr lang="en-US" b="1" dirty="0" smtClean="0"/>
              <a:t> </a:t>
            </a:r>
            <a:r>
              <a:rPr lang="en-US" b="1" dirty="0" err="1" smtClean="0"/>
              <a:t>menjadi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berikut</a:t>
            </a:r>
            <a:r>
              <a:rPr lang="en-US" b="1" dirty="0" smtClean="0"/>
              <a:t> :</a:t>
            </a:r>
          </a:p>
          <a:p>
            <a:r>
              <a:rPr lang="en-US" b="1" dirty="0" smtClean="0"/>
              <a:t>$</a:t>
            </a:r>
            <a:r>
              <a:rPr lang="en-US" b="1" dirty="0" err="1"/>
              <a:t>config</a:t>
            </a:r>
            <a:r>
              <a:rPr lang="en-US" b="1" dirty="0"/>
              <a:t>['</a:t>
            </a:r>
            <a:r>
              <a:rPr lang="en-US" b="1" dirty="0" err="1"/>
              <a:t>sess_use_database</a:t>
            </a:r>
            <a:r>
              <a:rPr lang="en-US" b="1" dirty="0"/>
              <a:t>']	= TRUE;</a:t>
            </a:r>
          </a:p>
        </p:txBody>
      </p:sp>
    </p:spTree>
    <p:extLst>
      <p:ext uri="{BB962C8B-B14F-4D97-AF65-F5344CB8AC3E}">
        <p14:creationId xmlns:p14="http://schemas.microsoft.com/office/powerpoint/2010/main" val="160789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739588"/>
          </a:xfrm>
        </p:spPr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data </a:t>
            </a: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pernah</a:t>
            </a:r>
            <a:r>
              <a:rPr lang="en-US" dirty="0" smtClean="0"/>
              <a:t> login.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69894" y="3146612"/>
            <a:ext cx="10112188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$</a:t>
            </a:r>
            <a:r>
              <a:rPr lang="en-US" b="1" dirty="0" err="1"/>
              <a:t>ses_db</a:t>
            </a:r>
            <a:r>
              <a:rPr lang="en-US" b="1" dirty="0"/>
              <a:t>='a:5:{s:9:"user_data";s:0:"";s:7:"id_user";s:1:"1";s:4:"nama";s:6:"andris";s:8:"fullname";s:13:"andris sahata";s:6:"status";i:1;}';</a:t>
            </a:r>
          </a:p>
          <a:p>
            <a:r>
              <a:rPr lang="en-US" b="1" dirty="0" smtClean="0"/>
              <a:t>$</a:t>
            </a:r>
            <a:r>
              <a:rPr lang="en-US" b="1" dirty="0"/>
              <a:t>v=</a:t>
            </a:r>
            <a:r>
              <a:rPr lang="en-US" b="1" dirty="0" err="1"/>
              <a:t>unserialize</a:t>
            </a:r>
            <a:r>
              <a:rPr lang="en-US" b="1" dirty="0"/>
              <a:t>($</a:t>
            </a:r>
            <a:r>
              <a:rPr lang="en-US" b="1" dirty="0" err="1"/>
              <a:t>ses_db</a:t>
            </a:r>
            <a:r>
              <a:rPr lang="en-US" b="1" dirty="0"/>
              <a:t>);</a:t>
            </a:r>
          </a:p>
          <a:p>
            <a:r>
              <a:rPr lang="en-US" b="1" dirty="0" err="1" smtClean="0"/>
              <a:t>var_dump</a:t>
            </a:r>
            <a:r>
              <a:rPr lang="en-US" b="1" dirty="0"/>
              <a:t>($v);</a:t>
            </a:r>
          </a:p>
          <a:p>
            <a:r>
              <a:rPr lang="en-US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06838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Tambahkan</a:t>
            </a:r>
            <a:r>
              <a:rPr lang="en-US" dirty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view(</a:t>
            </a:r>
            <a:r>
              <a:rPr lang="en-US" dirty="0" err="1" smtClean="0"/>
              <a:t>news.php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i="1" dirty="0" err="1" smtClean="0">
                <a:solidFill>
                  <a:srgbClr val="FF0000"/>
                </a:solidFill>
              </a:rPr>
              <a:t>untuk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membuat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nama</a:t>
            </a:r>
            <a:r>
              <a:rPr lang="en-US" b="1" i="1" dirty="0" smtClean="0">
                <a:solidFill>
                  <a:srgbClr val="FF0000"/>
                </a:solidFill>
              </a:rPr>
              <a:t> file </a:t>
            </a:r>
            <a:r>
              <a:rPr lang="en-US" b="1" i="1" dirty="0" err="1" smtClean="0">
                <a:solidFill>
                  <a:srgbClr val="FF0000"/>
                </a:solidFill>
              </a:rPr>
              <a:t>berextensionkan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sesuai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nama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kita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maka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kita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gunakan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fungsi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sufig</a:t>
            </a:r>
            <a:endParaRPr lang="en-US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i="1" dirty="0" err="1" smtClean="0">
                <a:solidFill>
                  <a:srgbClr val="FF0000"/>
                </a:solidFill>
              </a:rPr>
              <a:t>Rubah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kode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b="1" i="1" dirty="0" err="1" smtClean="0">
                <a:solidFill>
                  <a:srgbClr val="FF0000"/>
                </a:solidFill>
              </a:rPr>
              <a:t>menjadi</a:t>
            </a:r>
            <a:r>
              <a:rPr lang="en-US" b="1" i="1" dirty="0" smtClean="0">
                <a:solidFill>
                  <a:srgbClr val="FF0000"/>
                </a:solidFill>
              </a:rPr>
              <a:t> :</a:t>
            </a:r>
          </a:p>
          <a:p>
            <a:pPr marL="0" indent="0">
              <a:buNone/>
            </a:pPr>
            <a:endParaRPr lang="en-US" b="1" i="1" dirty="0" smtClean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00546" y="4361784"/>
            <a:ext cx="635797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&lt;?</a:t>
            </a:r>
            <a:r>
              <a:rPr lang="en-US" b="1" dirty="0" err="1"/>
              <a:t>php</a:t>
            </a:r>
            <a:r>
              <a:rPr lang="en-US" b="1" dirty="0"/>
              <a:t> echo anchor('</a:t>
            </a:r>
            <a:r>
              <a:rPr lang="en-US" b="1" dirty="0" err="1"/>
              <a:t>coba</a:t>
            </a:r>
            <a:r>
              <a:rPr lang="en-US" b="1" dirty="0"/>
              <a:t>/</a:t>
            </a:r>
            <a:r>
              <a:rPr lang="en-US" b="1" dirty="0" err="1"/>
              <a:t>ubah</a:t>
            </a:r>
            <a:r>
              <a:rPr lang="en-US" b="1" dirty="0"/>
              <a:t>/'.$row-&gt;</a:t>
            </a:r>
            <a:r>
              <a:rPr lang="en-US" b="1" dirty="0" err="1"/>
              <a:t>id_news,'Edit</a:t>
            </a:r>
            <a:r>
              <a:rPr lang="en-US" b="1" dirty="0"/>
              <a:t>'); ?&gt; |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58472" y="5226407"/>
            <a:ext cx="9009529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&lt;?</a:t>
            </a:r>
            <a:r>
              <a:rPr lang="en-US" b="1" dirty="0" err="1"/>
              <a:t>php</a:t>
            </a:r>
            <a:r>
              <a:rPr lang="en-US" b="1" dirty="0"/>
              <a:t> echo anchor(‘</a:t>
            </a:r>
            <a:r>
              <a:rPr lang="en-US" b="1" dirty="0" err="1"/>
              <a:t>coba</a:t>
            </a:r>
            <a:r>
              <a:rPr lang="en-US" b="1" dirty="0"/>
              <a:t>/</a:t>
            </a:r>
            <a:r>
              <a:rPr lang="en-US" b="1" dirty="0" err="1"/>
              <a:t>ubah</a:t>
            </a:r>
            <a:r>
              <a:rPr lang="en-US" b="1" dirty="0"/>
              <a:t>/'.$row-&gt;</a:t>
            </a:r>
            <a:r>
              <a:rPr lang="en-US" b="1" dirty="0" err="1"/>
              <a:t>id_news</a:t>
            </a:r>
            <a:r>
              <a:rPr lang="en-US" b="1" dirty="0"/>
              <a:t>.'/'.</a:t>
            </a:r>
            <a:r>
              <a:rPr lang="en-US" b="1" dirty="0" err="1" smtClean="0"/>
              <a:t>url_title</a:t>
            </a:r>
            <a:r>
              <a:rPr lang="en-US" b="1" smtClean="0"/>
              <a:t>(), </a:t>
            </a:r>
            <a:r>
              <a:rPr lang="en-US" b="1" dirty="0"/>
              <a:t>'Edit'); ?&gt; |</a:t>
            </a:r>
          </a:p>
        </p:txBody>
      </p:sp>
    </p:spTree>
    <p:extLst>
      <p:ext uri="{BB962C8B-B14F-4D97-AF65-F5344CB8AC3E}">
        <p14:creationId xmlns:p14="http://schemas.microsoft.com/office/powerpoint/2010/main" val="71844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Pemberian</a:t>
            </a:r>
            <a:r>
              <a:rPr lang="en-US" dirty="0" smtClean="0"/>
              <a:t> extension </a:t>
            </a:r>
            <a:r>
              <a:rPr lang="en-US" dirty="0" err="1" smtClean="0"/>
              <a:t>pada</a:t>
            </a:r>
            <a:r>
              <a:rPr lang="en-US" dirty="0" smtClean="0"/>
              <a:t> file </a:t>
            </a:r>
            <a:r>
              <a:rPr lang="en-US" dirty="0" err="1" smtClean="0"/>
              <a:t>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2850777"/>
            <a:ext cx="332142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$</a:t>
            </a:r>
            <a:r>
              <a:rPr lang="en-US" b="1" dirty="0" err="1" smtClean="0"/>
              <a:t>config</a:t>
            </a:r>
            <a:r>
              <a:rPr lang="en-US" b="1" dirty="0" smtClean="0"/>
              <a:t>['</a:t>
            </a:r>
            <a:r>
              <a:rPr lang="en-US" b="1" dirty="0" err="1" smtClean="0"/>
              <a:t>url_suffix</a:t>
            </a:r>
            <a:r>
              <a:rPr lang="en-US" b="1" dirty="0" smtClean="0"/>
              <a:t>'] = ‘  ';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3731097"/>
            <a:ext cx="332142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$</a:t>
            </a:r>
            <a:r>
              <a:rPr lang="en-US" b="1" dirty="0" err="1" smtClean="0"/>
              <a:t>config</a:t>
            </a:r>
            <a:r>
              <a:rPr lang="en-US" b="1" dirty="0" smtClean="0"/>
              <a:t>['</a:t>
            </a:r>
            <a:r>
              <a:rPr lang="en-US" b="1" dirty="0" err="1" smtClean="0"/>
              <a:t>url_suffix</a:t>
            </a:r>
            <a:r>
              <a:rPr lang="en-US" b="1" dirty="0" smtClean="0"/>
              <a:t>'] = ‘sahat</a:t>
            </a:r>
            <a:r>
              <a:rPr lang="en-US" b="1" dirty="0"/>
              <a:t>a</a:t>
            </a:r>
            <a:r>
              <a:rPr lang="en-US" b="1" dirty="0" smtClean="0"/>
              <a:t> ';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994126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230</TotalTime>
  <Words>396</Words>
  <Application>Microsoft Office PowerPoint</Application>
  <PresentationFormat>Widescreen</PresentationFormat>
  <Paragraphs>80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Tw Cen MT</vt:lpstr>
      <vt:lpstr>Tw Cen MT Condensed</vt:lpstr>
      <vt:lpstr>Wingdings 3</vt:lpstr>
      <vt:lpstr>Integral</vt:lpstr>
      <vt:lpstr>Session lanjutan</vt:lpstr>
      <vt:lpstr>PowerPoint Presentation</vt:lpstr>
      <vt:lpstr>Tambahkan fungsi baru pada mdl_login</vt:lpstr>
      <vt:lpstr>Tambahkan kode pada mdl_login</vt:lpstr>
      <vt:lpstr>PowerPoint Presentation</vt:lpstr>
      <vt:lpstr>PowerPoint Presentation</vt:lpstr>
      <vt:lpstr>PowerPoint Presentation</vt:lpstr>
      <vt:lpstr>Tambahkan kode pada view(news.php)</vt:lpstr>
      <vt:lpstr>Pemberian extension pada file php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lanjutan</dc:title>
  <dc:creator>andris sahata</dc:creator>
  <cp:lastModifiedBy>andris sahata</cp:lastModifiedBy>
  <cp:revision>9</cp:revision>
  <dcterms:created xsi:type="dcterms:W3CDTF">2013-11-23T05:33:56Z</dcterms:created>
  <dcterms:modified xsi:type="dcterms:W3CDTF">2013-11-27T04:46:27Z</dcterms:modified>
</cp:coreProperties>
</file>