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A9EA1-E113-4B99-BA83-197426CD8B38}" type="datetimeFigureOut">
              <a:rPr lang="en-US" smtClean="0"/>
              <a:t>9/9/2012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1FE5E-F95D-4700-A039-FCE3610EA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6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7EF9A6-1FBF-4924-A2C5-921B7CB93F8A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581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1FE5E-F95D-4700-A039-FCE3610EAE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3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1FE5E-F95D-4700-A039-FCE3610EAE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3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1FE5E-F95D-4700-A039-FCE3610EAE5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8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1FE5E-F95D-4700-A039-FCE3610EAE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886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0AB8E1-B49E-49C6-ACE5-065D81893361}" type="slidenum">
              <a:rPr lang="id-ID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d-ID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7DA0-968C-497A-8484-2F1ECABED3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7DA0-968C-497A-8484-2F1ECABED3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7DA0-968C-497A-8484-2F1ECABED3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D7DA0-968C-497A-8484-2F1ECABED3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7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32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56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3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67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80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6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44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3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5B3AD40-6525-4C36-85BB-88FBC658F0CD}" type="datetimeFigureOut">
              <a:rPr lang="en-US" smtClean="0">
                <a:solidFill>
                  <a:prstClr val="white">
                    <a:alpha val="50000"/>
                  </a:prstClr>
                </a:solidFill>
              </a:rPr>
              <a:pPr/>
              <a:t>9/9/2012</a:t>
            </a:fld>
            <a:endParaRPr lang="en-US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105C911-27E5-46EC-BBC4-14C4986CACC7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030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LOOPING DAN FUNCTION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05136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javascript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operator </a:t>
            </a:r>
            <a:r>
              <a:rPr lang="en-US" dirty="0" err="1" smtClean="0"/>
              <a:t>aritmatika</a:t>
            </a:r>
            <a:r>
              <a:rPr lang="en-US" dirty="0" smtClean="0"/>
              <a:t> :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Operator </a:t>
            </a:r>
            <a:r>
              <a:rPr lang="en-US" dirty="0" err="1" smtClean="0"/>
              <a:t>penjumlahan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Operator </a:t>
            </a:r>
            <a:r>
              <a:rPr lang="en-US" dirty="0" err="1" smtClean="0"/>
              <a:t>pengurangan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Operator </a:t>
            </a:r>
            <a:r>
              <a:rPr lang="en-US" dirty="0" err="1" smtClean="0"/>
              <a:t>perkalian</a:t>
            </a:r>
            <a:endParaRPr lang="en-US" dirty="0" smtClean="0"/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Operator </a:t>
            </a:r>
            <a:r>
              <a:rPr lang="en-US" dirty="0" err="1" smtClean="0"/>
              <a:t>pembagian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9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POKOK 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</a:p>
          <a:p>
            <a:r>
              <a:rPr lang="en-US" dirty="0" smtClean="0"/>
              <a:t>CONTINUE</a:t>
            </a:r>
          </a:p>
          <a:p>
            <a:r>
              <a:rPr lang="en-US" dirty="0" smtClean="0"/>
              <a:t>FOR IN STATEMENT</a:t>
            </a:r>
            <a:endParaRPr lang="en-US" dirty="0" smtClean="0"/>
          </a:p>
          <a:p>
            <a:r>
              <a:rPr lang="en-US" dirty="0" smtClean="0"/>
              <a:t>FUNCTION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5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0" y="2769833"/>
            <a:ext cx="7467600" cy="3707167"/>
          </a:xfrm>
        </p:spPr>
        <p:txBody>
          <a:bodyPr rtlCol="0"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&lt;script type="text/javascript"&gt;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var i=0;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for (i=0;i&lt;=10;i++)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if (i==3)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break;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  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document.write("The number is " + i);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document.write("&lt;br /&gt;");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&lt;/script&gt;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7770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817485"/>
          </a:xfrm>
        </p:spPr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90800"/>
            <a:ext cx="7543800" cy="3962399"/>
          </a:xfrm>
        </p:spPr>
        <p:txBody>
          <a:bodyPr>
            <a:normAutofit fontScale="925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&lt;html&gt;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&lt;body&gt;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&lt;script type="text/javascript"&gt;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var i=0;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for (i=0;i&lt;=10;i++)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if (i==3)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  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  continue;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  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document.write("The number is " + i);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document.write("&lt;br /&gt;");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&lt;/script</a:t>
            </a:r>
            <a:r>
              <a:rPr lang="id-ID" dirty="0" smtClean="0"/>
              <a:t>&gt;</a:t>
            </a:r>
            <a:endParaRPr lang="id-ID" dirty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&lt;/body&gt;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/>
              <a:t>&lt;/html&gt;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8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For..in statement</a:t>
            </a:r>
            <a:endParaRPr lang="id-ID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&lt;script type="text/javascript"&gt;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var x;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var mycars = new Array();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mycars[0] = "Saab";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mycars[1] = "Volvo";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mycars[2] = "BMW";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for (x in mycars)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{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document.write(mycars[x] + "&lt;br /&gt;");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}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&lt;/script&gt;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&lt;/body&gt;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id-ID" dirty="0" smtClean="0"/>
              <a:t>&lt;/html&gt;</a:t>
            </a:r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 smtClean="0"/>
          </a:p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742080" y="3500439"/>
            <a:ext cx="1870879" cy="923925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Saab</a:t>
            </a:r>
            <a:br>
              <a:rPr lang="id-ID" dirty="0"/>
            </a:br>
            <a:r>
              <a:rPr lang="id-ID" dirty="0"/>
              <a:t>Volvo</a:t>
            </a:r>
            <a:br>
              <a:rPr lang="id-ID" dirty="0"/>
            </a:br>
            <a:r>
              <a:rPr lang="id-ID" dirty="0"/>
              <a:t>BMW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742080" y="3085238"/>
            <a:ext cx="1870879" cy="175432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for (variable in object)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{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/>
              <a:t>code to be executed</a:t>
            </a:r>
            <a:r>
              <a:rPr lang="en-US" dirty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}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2107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spesifik,dapat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parameter.umumnya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&lt;head&gt;,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&lt;script&gt;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pemanggilannya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&lt;body&gt;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function </a:t>
            </a:r>
            <a:r>
              <a:rPr lang="en-US" dirty="0" err="1" smtClean="0"/>
              <a:t>nama_fungsi</a:t>
            </a:r>
            <a:r>
              <a:rPr lang="en-US" dirty="0" smtClean="0"/>
              <a:t>()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{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45720"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3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305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&lt;html&gt;</a:t>
            </a:r>
          </a:p>
          <a:p>
            <a:r>
              <a:rPr lang="en-US" sz="2400" b="1" dirty="0" smtClean="0"/>
              <a:t>&lt;head&gt; </a:t>
            </a:r>
          </a:p>
          <a:p>
            <a:r>
              <a:rPr lang="en-US" sz="2400" b="1" dirty="0" smtClean="0"/>
              <a:t>&lt;script language="</a:t>
            </a:r>
            <a:r>
              <a:rPr lang="en-US" sz="2400" b="1" dirty="0" err="1" smtClean="0"/>
              <a:t>javascript</a:t>
            </a:r>
            <a:r>
              <a:rPr lang="en-US" sz="2400" b="1" dirty="0" smtClean="0"/>
              <a:t>"&gt;</a:t>
            </a:r>
          </a:p>
          <a:p>
            <a:r>
              <a:rPr lang="en-US" sz="2400" b="1" dirty="0" smtClean="0"/>
              <a:t>function </a:t>
            </a:r>
            <a:r>
              <a:rPr lang="en-US" sz="2400" b="1" dirty="0" err="1" smtClean="0"/>
              <a:t>nama</a:t>
            </a:r>
            <a:r>
              <a:rPr lang="en-US" sz="2400" b="1" dirty="0" smtClean="0"/>
              <a:t>()</a:t>
            </a:r>
          </a:p>
          <a:p>
            <a:r>
              <a:rPr lang="en-US" sz="2400" b="1" dirty="0" smtClean="0"/>
              <a:t>{</a:t>
            </a:r>
          </a:p>
          <a:p>
            <a:r>
              <a:rPr lang="en-US" sz="2400" b="1" dirty="0" err="1" smtClean="0"/>
              <a:t>document.write</a:t>
            </a:r>
            <a:r>
              <a:rPr lang="en-US" sz="2400" b="1" dirty="0" smtClean="0"/>
              <a:t>("</a:t>
            </a:r>
            <a:r>
              <a:rPr lang="en-US" sz="2400" b="1" dirty="0" err="1" smtClean="0"/>
              <a:t>Nama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saya</a:t>
            </a:r>
            <a:r>
              <a:rPr lang="en-US" sz="2400" b="1" dirty="0" smtClean="0"/>
              <a:t> :"); </a:t>
            </a:r>
          </a:p>
          <a:p>
            <a:r>
              <a:rPr lang="en-US" sz="2400" b="1" dirty="0" smtClean="0"/>
              <a:t>}</a:t>
            </a:r>
          </a:p>
          <a:p>
            <a:r>
              <a:rPr lang="en-US" sz="2400" b="1" dirty="0" smtClean="0"/>
              <a:t>&lt;/script&gt;</a:t>
            </a:r>
          </a:p>
          <a:p>
            <a:r>
              <a:rPr lang="en-US" sz="2400" b="1" dirty="0" smtClean="0"/>
              <a:t>&lt;/head&gt;</a:t>
            </a:r>
          </a:p>
          <a:p>
            <a:r>
              <a:rPr lang="en-US" sz="2400" b="1" dirty="0" smtClean="0"/>
              <a:t>&lt;body&gt;</a:t>
            </a:r>
          </a:p>
          <a:p>
            <a:r>
              <a:rPr lang="en-US" sz="2400" b="1" dirty="0" smtClean="0"/>
              <a:t>&lt;script language="</a:t>
            </a:r>
            <a:r>
              <a:rPr lang="en-US" sz="2400" b="1" dirty="0" err="1" smtClean="0"/>
              <a:t>javascript</a:t>
            </a:r>
            <a:r>
              <a:rPr lang="en-US" sz="2400" b="1" dirty="0" smtClean="0"/>
              <a:t>"&gt;</a:t>
            </a:r>
          </a:p>
          <a:p>
            <a:r>
              <a:rPr lang="en-US" sz="2400" b="1" dirty="0" err="1" smtClean="0"/>
              <a:t>nama</a:t>
            </a:r>
            <a:r>
              <a:rPr lang="en-US" sz="2400" b="1" dirty="0" smtClean="0"/>
              <a:t>();</a:t>
            </a:r>
          </a:p>
          <a:p>
            <a:r>
              <a:rPr lang="en-US" sz="2400" b="1" dirty="0" smtClean="0"/>
              <a:t>&lt;/script&gt;</a:t>
            </a:r>
          </a:p>
          <a:p>
            <a:r>
              <a:rPr lang="en-US" sz="2400" b="1" dirty="0" smtClean="0"/>
              <a:t>&lt;/body&gt;</a:t>
            </a:r>
          </a:p>
          <a:p>
            <a:r>
              <a:rPr lang="en-US" sz="2400" b="1" dirty="0" smtClean="0"/>
              <a:t>&lt;/html&gt;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8366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function </a:t>
            </a:r>
            <a:r>
              <a:rPr lang="en-US" dirty="0" err="1" smtClean="0"/>
              <a:t>nama_fungsi</a:t>
            </a:r>
            <a:r>
              <a:rPr lang="en-US" dirty="0" smtClean="0"/>
              <a:t>(parameter1,parameter2)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Blok </a:t>
            </a:r>
            <a:r>
              <a:rPr lang="en-US" dirty="0" err="1" smtClean="0"/>
              <a:t>fungsi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pengenal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Parameter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Blok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statement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35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&lt;html&gt;</a:t>
            </a:r>
          </a:p>
          <a:p>
            <a:pPr>
              <a:buNone/>
            </a:pPr>
            <a:r>
              <a:rPr lang="en-US" sz="1800" b="1" dirty="0" smtClean="0"/>
              <a:t>&lt;head&gt; </a:t>
            </a:r>
          </a:p>
          <a:p>
            <a:pPr>
              <a:buNone/>
            </a:pPr>
            <a:r>
              <a:rPr lang="en-US" sz="1800" b="1" dirty="0" smtClean="0"/>
              <a:t>&lt;script type="text/</a:t>
            </a:r>
            <a:r>
              <a:rPr lang="en-US" sz="1800" b="1" dirty="0" err="1" smtClean="0"/>
              <a:t>javascript</a:t>
            </a:r>
            <a:r>
              <a:rPr lang="en-US" sz="1800" b="1" dirty="0" smtClean="0"/>
              <a:t>"&gt;</a:t>
            </a:r>
          </a:p>
          <a:p>
            <a:pPr>
              <a:buNone/>
            </a:pPr>
            <a:r>
              <a:rPr lang="en-US" sz="1800" b="1" dirty="0" smtClean="0"/>
              <a:t>function </a:t>
            </a:r>
            <a:r>
              <a:rPr lang="en-US" sz="1800" b="1" dirty="0" err="1" smtClean="0"/>
              <a:t>hasil</a:t>
            </a:r>
            <a:r>
              <a:rPr lang="en-US" sz="1800" b="1" dirty="0" smtClean="0"/>
              <a:t>(</a:t>
            </a:r>
            <a:r>
              <a:rPr lang="en-US" sz="1800" b="1" dirty="0" err="1" smtClean="0"/>
              <a:t>a,b,c</a:t>
            </a:r>
            <a:r>
              <a:rPr lang="en-US" sz="1800" b="1" dirty="0" smtClean="0"/>
              <a:t>)</a:t>
            </a:r>
          </a:p>
          <a:p>
            <a:pPr>
              <a:buNone/>
            </a:pPr>
            <a:r>
              <a:rPr lang="en-US" sz="1800" b="1" dirty="0" smtClean="0"/>
              <a:t>{</a:t>
            </a:r>
          </a:p>
          <a:p>
            <a:pPr>
              <a:buNone/>
            </a:pPr>
            <a:r>
              <a:rPr lang="en-US" sz="1800" b="1" dirty="0" smtClean="0"/>
              <a:t>	</a:t>
            </a:r>
            <a:r>
              <a:rPr lang="en-US" sz="1800" b="1" dirty="0" err="1" smtClean="0"/>
              <a:t>var</a:t>
            </a:r>
            <a:r>
              <a:rPr lang="en-US" sz="1800" b="1" dirty="0" smtClean="0"/>
              <a:t> kali=a*b*c;</a:t>
            </a:r>
          </a:p>
          <a:p>
            <a:pPr>
              <a:buNone/>
            </a:pPr>
            <a:r>
              <a:rPr lang="en-US" sz="1800" b="1" dirty="0" smtClean="0"/>
              <a:t>	</a:t>
            </a:r>
            <a:r>
              <a:rPr lang="en-US" sz="1800" b="1" dirty="0" err="1" smtClean="0"/>
              <a:t>document.write</a:t>
            </a:r>
            <a:r>
              <a:rPr lang="en-US" sz="1800" b="1" dirty="0" smtClean="0"/>
              <a:t>("</a:t>
            </a:r>
            <a:r>
              <a:rPr lang="en-US" sz="1800" b="1" dirty="0" err="1" smtClean="0"/>
              <a:t>hasil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dari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perkalian</a:t>
            </a:r>
            <a:r>
              <a:rPr lang="en-US" sz="1800" b="1" dirty="0" smtClean="0"/>
              <a:t>="+kali);}</a:t>
            </a:r>
          </a:p>
          <a:p>
            <a:pPr>
              <a:buNone/>
            </a:pPr>
            <a:r>
              <a:rPr lang="en-US" sz="1800" b="1" dirty="0" smtClean="0"/>
              <a:t>&lt;/script&gt;</a:t>
            </a:r>
          </a:p>
          <a:p>
            <a:pPr>
              <a:buNone/>
            </a:pPr>
            <a:r>
              <a:rPr lang="en-US" sz="1800" b="1" dirty="0" smtClean="0"/>
              <a:t>&lt;/head&gt;</a:t>
            </a:r>
          </a:p>
          <a:p>
            <a:pPr>
              <a:buNone/>
            </a:pPr>
            <a:r>
              <a:rPr lang="en-US" sz="1800" b="1" dirty="0" smtClean="0"/>
              <a:t>&lt;body&gt;</a:t>
            </a:r>
          </a:p>
          <a:p>
            <a:pPr>
              <a:buNone/>
            </a:pPr>
            <a:r>
              <a:rPr lang="en-US" sz="1800" b="1" dirty="0" smtClean="0"/>
              <a:t>&lt;script language="</a:t>
            </a:r>
            <a:r>
              <a:rPr lang="en-US" sz="1800" b="1" dirty="0" err="1" smtClean="0"/>
              <a:t>javascript</a:t>
            </a:r>
            <a:r>
              <a:rPr lang="en-US" sz="1800" b="1" dirty="0" smtClean="0"/>
              <a:t>"&gt;</a:t>
            </a:r>
          </a:p>
          <a:p>
            <a:pPr>
              <a:buNone/>
            </a:pPr>
            <a:r>
              <a:rPr lang="en-US" sz="1800" b="1" dirty="0" err="1" smtClean="0"/>
              <a:t>hasil</a:t>
            </a:r>
            <a:r>
              <a:rPr lang="en-US" sz="1800" b="1" dirty="0" smtClean="0"/>
              <a:t>(3,4,5);</a:t>
            </a:r>
          </a:p>
          <a:p>
            <a:pPr>
              <a:buNone/>
            </a:pPr>
            <a:r>
              <a:rPr lang="en-US" sz="1800" b="1" dirty="0" err="1" smtClean="0"/>
              <a:t>document.write</a:t>
            </a:r>
            <a:r>
              <a:rPr lang="en-US" sz="1800" b="1" dirty="0" smtClean="0"/>
              <a:t>("&lt;</a:t>
            </a:r>
            <a:r>
              <a:rPr lang="en-US" sz="1800" b="1" dirty="0" err="1" smtClean="0"/>
              <a:t>br</a:t>
            </a:r>
            <a:r>
              <a:rPr lang="en-US" sz="1800" b="1" dirty="0" smtClean="0"/>
              <a:t>&gt;");</a:t>
            </a:r>
          </a:p>
          <a:p>
            <a:pPr>
              <a:buNone/>
            </a:pPr>
            <a:r>
              <a:rPr lang="en-US" sz="1800" b="1" dirty="0" err="1" smtClean="0"/>
              <a:t>hasil</a:t>
            </a:r>
            <a:r>
              <a:rPr lang="en-US" sz="1800" b="1" dirty="0" smtClean="0"/>
              <a:t>(2,4,6);</a:t>
            </a:r>
          </a:p>
          <a:p>
            <a:pPr>
              <a:buNone/>
            </a:pPr>
            <a:r>
              <a:rPr lang="en-US" sz="1800" b="1" dirty="0" err="1" smtClean="0"/>
              <a:t>document.write</a:t>
            </a:r>
            <a:r>
              <a:rPr lang="en-US" sz="1800" b="1" dirty="0" smtClean="0"/>
              <a:t>("&lt;</a:t>
            </a:r>
            <a:r>
              <a:rPr lang="en-US" sz="1800" b="1" dirty="0" err="1" smtClean="0"/>
              <a:t>br</a:t>
            </a:r>
            <a:r>
              <a:rPr lang="en-US" sz="1800" b="1" dirty="0" smtClean="0"/>
              <a:t>&gt;");</a:t>
            </a:r>
          </a:p>
          <a:p>
            <a:pPr>
              <a:buNone/>
            </a:pPr>
            <a:r>
              <a:rPr lang="en-US" sz="1800" b="1" dirty="0" err="1" smtClean="0"/>
              <a:t>hasil</a:t>
            </a:r>
            <a:r>
              <a:rPr lang="en-US" sz="1800" b="1" dirty="0" smtClean="0"/>
              <a:t>(1,3,5);</a:t>
            </a:r>
          </a:p>
          <a:p>
            <a:pPr>
              <a:buNone/>
            </a:pPr>
            <a:r>
              <a:rPr lang="en-US" sz="1800" b="1" dirty="0" err="1" smtClean="0"/>
              <a:t>document.write</a:t>
            </a:r>
            <a:r>
              <a:rPr lang="en-US" sz="1800" b="1" dirty="0" smtClean="0"/>
              <a:t>("&lt;</a:t>
            </a:r>
            <a:r>
              <a:rPr lang="en-US" sz="1800" b="1" dirty="0" err="1" smtClean="0"/>
              <a:t>br</a:t>
            </a:r>
            <a:r>
              <a:rPr lang="en-US" sz="1800" b="1" dirty="0" smtClean="0"/>
              <a:t>&gt;");</a:t>
            </a:r>
          </a:p>
          <a:p>
            <a:pPr>
              <a:buNone/>
            </a:pPr>
            <a:r>
              <a:rPr lang="en-US" sz="1800" b="1" dirty="0" smtClean="0"/>
              <a:t>&lt;/script&gt;</a:t>
            </a:r>
          </a:p>
          <a:p>
            <a:pPr>
              <a:buNone/>
            </a:pPr>
            <a:r>
              <a:rPr lang="en-US" sz="1800" b="1" dirty="0" smtClean="0"/>
              <a:t>&lt;/body&gt;</a:t>
            </a:r>
          </a:p>
          <a:p>
            <a:pPr>
              <a:buNone/>
            </a:pPr>
            <a:r>
              <a:rPr lang="en-US" sz="1800" b="1" dirty="0" smtClean="0"/>
              <a:t>&lt;/html&gt;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19747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410</Words>
  <Application>Microsoft Office PowerPoint</Application>
  <PresentationFormat>On-screen Show (4:3)</PresentationFormat>
  <Paragraphs>129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LOOPING DAN FUNCTION</vt:lpstr>
      <vt:lpstr>POKOK BAHASAN</vt:lpstr>
      <vt:lpstr>BREAK</vt:lpstr>
      <vt:lpstr>CONTINUE</vt:lpstr>
      <vt:lpstr>For..in statement</vt:lpstr>
      <vt:lpstr>fungsi</vt:lpstr>
      <vt:lpstr>PowerPoint Presentation</vt:lpstr>
      <vt:lpstr>Fungsi dengan parameter</vt:lpstr>
      <vt:lpstr>PowerPoint Presentation</vt:lpstr>
      <vt:lpstr>Tugas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LOOPING DAN FUNCTION</dc:title>
  <dc:creator>andris</dc:creator>
  <cp:lastModifiedBy>andris</cp:lastModifiedBy>
  <cp:revision>3</cp:revision>
  <dcterms:created xsi:type="dcterms:W3CDTF">2012-09-09T16:22:13Z</dcterms:created>
  <dcterms:modified xsi:type="dcterms:W3CDTF">2012-09-09T16:38:14Z</dcterms:modified>
</cp:coreProperties>
</file>