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F75CE-0D23-457F-B38D-4A20CFA970E8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1B325-29BC-4849-9159-554D00168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7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83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8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7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56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7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1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34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15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B325-29BC-4849-9159-554D001683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7FF183-65F5-485B-A810-514F24F47AE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ADA40B-FA3D-41A3-8556-5762F1A5EC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2.wmf"/><Relationship Id="rId5" Type="http://schemas.openxmlformats.org/officeDocument/2006/relationships/control" Target="../activeX/activeX4.xml"/><Relationship Id="rId10" Type="http://schemas.openxmlformats.org/officeDocument/2006/relationships/image" Target="../media/image11.wmf"/><Relationship Id="rId4" Type="http://schemas.openxmlformats.org/officeDocument/2006/relationships/control" Target="../activeX/activeX3.xml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PERTEMUAN KE 11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KEJADIAN BAGIAN 1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err="1" smtClean="0"/>
              <a:t>onLoad</a:t>
            </a:r>
            <a:r>
              <a:rPr lang="en-US" sz="3800" dirty="0" smtClean="0"/>
              <a:t>= </a:t>
            </a:r>
            <a:r>
              <a:rPr lang="en-US" sz="3800" dirty="0" err="1" smtClean="0"/>
              <a:t>Dibangkitkan</a:t>
            </a:r>
            <a:r>
              <a:rPr lang="en-US" sz="3800" dirty="0" smtClean="0"/>
              <a:t> </a:t>
            </a:r>
            <a:r>
              <a:rPr lang="en-US" sz="3800" dirty="0" err="1"/>
              <a:t>bila</a:t>
            </a:r>
            <a:r>
              <a:rPr lang="en-US" sz="3800" dirty="0"/>
              <a:t> browser </a:t>
            </a:r>
            <a:r>
              <a:rPr lang="en-US" sz="3800" dirty="0" err="1"/>
              <a:t>selesai</a:t>
            </a:r>
            <a:r>
              <a:rPr lang="en-US" sz="3800" dirty="0"/>
              <a:t> </a:t>
            </a:r>
            <a:r>
              <a:rPr lang="en-US" sz="3800" dirty="0" err="1"/>
              <a:t>memuat</a:t>
            </a:r>
            <a:r>
              <a:rPr lang="en-US" sz="3800" dirty="0"/>
              <a:t> </a:t>
            </a:r>
            <a:r>
              <a:rPr lang="en-US" sz="3800" dirty="0" smtClean="0"/>
              <a:t>document</a:t>
            </a:r>
          </a:p>
          <a:p>
            <a:r>
              <a:rPr lang="en-US" sz="3800" dirty="0" err="1" smtClean="0"/>
              <a:t>onUnload</a:t>
            </a:r>
            <a:r>
              <a:rPr lang="en-US" sz="3800" dirty="0" smtClean="0"/>
              <a:t>=</a:t>
            </a:r>
            <a:r>
              <a:rPr lang="en-US" sz="3800" dirty="0" err="1"/>
              <a:t>Dibangkitkan</a:t>
            </a:r>
            <a:r>
              <a:rPr lang="en-US" sz="3800" dirty="0"/>
              <a:t> </a:t>
            </a:r>
            <a:r>
              <a:rPr lang="en-US" sz="3800" dirty="0" err="1"/>
              <a:t>bila</a:t>
            </a:r>
            <a:r>
              <a:rPr lang="en-US" sz="3800" dirty="0"/>
              <a:t> </a:t>
            </a:r>
            <a:r>
              <a:rPr lang="en-US" sz="3800" dirty="0" err="1"/>
              <a:t>pengguna</a:t>
            </a:r>
            <a:r>
              <a:rPr lang="en-US" sz="3800" dirty="0"/>
              <a:t> </a:t>
            </a:r>
            <a:r>
              <a:rPr lang="en-US" sz="3800" dirty="0" err="1"/>
              <a:t>keluar</a:t>
            </a:r>
            <a:r>
              <a:rPr lang="en-US" sz="3800" dirty="0"/>
              <a:t> </a:t>
            </a:r>
            <a:r>
              <a:rPr lang="en-US" sz="3800" dirty="0" err="1"/>
              <a:t>dari</a:t>
            </a:r>
            <a:r>
              <a:rPr lang="en-US" sz="3800" dirty="0"/>
              <a:t> </a:t>
            </a:r>
            <a:r>
              <a:rPr lang="en-US" sz="3800" dirty="0" err="1" smtClean="0"/>
              <a:t>dokumen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Progra</a:t>
            </a:r>
            <a:r>
              <a:rPr lang="en-US" b="1" dirty="0"/>
              <a:t>m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&lt;BODY </a:t>
            </a:r>
            <a:r>
              <a:rPr lang="en-US" b="1" dirty="0" err="1" smtClean="0"/>
              <a:t>onLoad</a:t>
            </a:r>
            <a:r>
              <a:rPr lang="en-US" b="1" dirty="0" smtClean="0"/>
              <a:t>="</a:t>
            </a:r>
            <a:r>
              <a:rPr lang="en-US" b="1" dirty="0" err="1" smtClean="0"/>
              <a:t>nilai</a:t>
            </a:r>
            <a:r>
              <a:rPr lang="en-US" b="1" dirty="0" smtClean="0"/>
              <a:t>()" </a:t>
            </a:r>
            <a:r>
              <a:rPr lang="en-US" b="1" dirty="0" err="1" smtClean="0"/>
              <a:t>onUnload</a:t>
            </a:r>
            <a:r>
              <a:rPr lang="en-US" b="1" dirty="0" smtClean="0"/>
              <a:t>="</a:t>
            </a:r>
            <a:r>
              <a:rPr lang="en-US" b="1" dirty="0" err="1" smtClean="0"/>
              <a:t>tutup</a:t>
            </a:r>
            <a:r>
              <a:rPr lang="en-US" b="1" dirty="0" smtClean="0"/>
              <a:t>()"&gt;</a:t>
            </a:r>
          </a:p>
          <a:p>
            <a:pPr>
              <a:buNone/>
            </a:pPr>
            <a:r>
              <a:rPr lang="en-US" b="1" dirty="0" smtClean="0"/>
              <a:t>&lt;SCRIPT LANGUAGE="JavaScript"&gt;</a:t>
            </a:r>
          </a:p>
          <a:p>
            <a:pPr>
              <a:buNone/>
            </a:pPr>
            <a:r>
              <a:rPr lang="en-US" b="1" dirty="0" smtClean="0"/>
              <a:t>function </a:t>
            </a:r>
            <a:r>
              <a:rPr lang="en-US" b="1" dirty="0" err="1" smtClean="0"/>
              <a:t>nilai</a:t>
            </a:r>
            <a:r>
              <a:rPr lang="en-US" b="1" dirty="0" smtClean="0"/>
              <a:t>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alert("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web </a:t>
            </a:r>
            <a:r>
              <a:rPr lang="en-US" b="1" dirty="0" err="1" smtClean="0"/>
              <a:t>saya</a:t>
            </a:r>
            <a:r>
              <a:rPr lang="en-US" b="1" dirty="0" smtClean="0"/>
              <a:t>"); 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function </a:t>
            </a:r>
            <a:r>
              <a:rPr lang="en-US" b="1" dirty="0" err="1" smtClean="0"/>
              <a:t>tutup</a:t>
            </a:r>
            <a:r>
              <a:rPr lang="en-US" b="1" dirty="0" smtClean="0"/>
              <a:t>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err="1" smtClean="0"/>
              <a:t>window.alert</a:t>
            </a:r>
            <a:r>
              <a:rPr lang="en-US" b="1" dirty="0" smtClean="0"/>
              <a:t>("</a:t>
            </a:r>
            <a:r>
              <a:rPr lang="en-US" b="1" dirty="0" err="1" smtClean="0"/>
              <a:t>Terimakasih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web </a:t>
            </a:r>
            <a:r>
              <a:rPr lang="en-US" b="1" dirty="0" err="1" smtClean="0"/>
              <a:t>saya</a:t>
            </a:r>
            <a:r>
              <a:rPr lang="en-US" b="1" dirty="0" smtClean="0"/>
              <a:t>..");</a:t>
            </a:r>
          </a:p>
          <a:p>
            <a:pPr>
              <a:buNone/>
            </a:pPr>
            <a:r>
              <a:rPr lang="en-US" b="1" dirty="0" smtClean="0"/>
              <a:t>}   </a:t>
            </a:r>
          </a:p>
          <a:p>
            <a:pPr>
              <a:buNone/>
            </a:pPr>
            <a:r>
              <a:rPr lang="en-US" b="1" dirty="0" smtClean="0"/>
              <a:t>&lt;/SCRIPT&gt;</a:t>
            </a:r>
          </a:p>
          <a:p>
            <a:pPr>
              <a:buNone/>
            </a:pPr>
            <a:r>
              <a:rPr lang="en-US" b="1" dirty="0" smtClean="0"/>
              <a:t>&lt;/center&gt;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42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onMouseOver</a:t>
            </a:r>
            <a:r>
              <a:rPr lang="en-US" dirty="0" smtClean="0"/>
              <a:t>=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mouse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onMouseOut</a:t>
            </a:r>
            <a:r>
              <a:rPr lang="en-US" dirty="0" smtClean="0"/>
              <a:t>=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mouse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552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&lt;&lt;HTML&gt;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&lt;BODY&gt;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&lt;SCRIPT LANGUAGE="JavaScript" type="text/</a:t>
            </a:r>
            <a:r>
              <a:rPr lang="en-US" sz="1400" b="1" dirty="0" err="1">
                <a:solidFill>
                  <a:schemeClr val="tx1"/>
                </a:solidFill>
              </a:rPr>
              <a:t>javascript</a:t>
            </a:r>
            <a:r>
              <a:rPr lang="en-US" sz="1400" b="1" dirty="0">
                <a:solidFill>
                  <a:schemeClr val="tx1"/>
                </a:solidFill>
              </a:rPr>
              <a:t>"&gt;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function gambar1() 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{ </a:t>
            </a:r>
            <a:r>
              <a:rPr lang="en-US" sz="1400" b="1" dirty="0" err="1">
                <a:solidFill>
                  <a:schemeClr val="tx1"/>
                </a:solidFill>
              </a:rPr>
              <a:t>document.f.imgfan.src</a:t>
            </a:r>
            <a:r>
              <a:rPr lang="en-US" sz="1400" b="1" dirty="0">
                <a:solidFill>
                  <a:schemeClr val="tx1"/>
                </a:solidFill>
              </a:rPr>
              <a:t>="gif.gif" }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function gambar2(){ </a:t>
            </a:r>
          </a:p>
          <a:p>
            <a:pPr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document.f.imgfan.src</a:t>
            </a:r>
            <a:r>
              <a:rPr lang="en-US" sz="1400" b="1" dirty="0">
                <a:solidFill>
                  <a:schemeClr val="tx1"/>
                </a:solidFill>
              </a:rPr>
              <a:t>="animated-autumn-leaves-bkgrd1.gif" }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&lt;/SCRIPT&gt;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&lt;h1 align="center"&gt;</a:t>
            </a:r>
            <a:r>
              <a:rPr lang="en-US" sz="1400" b="1" dirty="0" err="1">
                <a:solidFill>
                  <a:schemeClr val="tx1"/>
                </a:solidFill>
              </a:rPr>
              <a:t>Latihan</a:t>
            </a:r>
            <a:r>
              <a:rPr lang="en-US" sz="1400" b="1" dirty="0">
                <a:solidFill>
                  <a:schemeClr val="tx1"/>
                </a:solidFill>
              </a:rPr>
              <a:t> Event </a:t>
            </a:r>
            <a:r>
              <a:rPr lang="en-US" sz="1400" b="1" dirty="0" err="1">
                <a:solidFill>
                  <a:schemeClr val="tx1"/>
                </a:solidFill>
              </a:rPr>
              <a:t>OnMouseOver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dan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OnMouseOut</a:t>
            </a:r>
            <a:r>
              <a:rPr lang="en-US" sz="1400" b="1" dirty="0">
                <a:solidFill>
                  <a:schemeClr val="tx1"/>
                </a:solidFill>
              </a:rPr>
              <a:t>&lt;/h1&gt; 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</a:t>
            </a:r>
            <a:r>
              <a:rPr lang="en-US" sz="1400" b="1" dirty="0" err="1">
                <a:solidFill>
                  <a:schemeClr val="tx1"/>
                </a:solidFill>
              </a:rPr>
              <a:t>hr</a:t>
            </a:r>
            <a:r>
              <a:rPr lang="en-US" sz="1400" b="1" dirty="0">
                <a:solidFill>
                  <a:schemeClr val="tx1"/>
                </a:solidFill>
              </a:rPr>
              <a:t> width="600" color="black" </a:t>
            </a:r>
            <a:r>
              <a:rPr lang="en-US" sz="1400" b="1" dirty="0" err="1">
                <a:solidFill>
                  <a:schemeClr val="tx1"/>
                </a:solidFill>
              </a:rPr>
              <a:t>noshade</a:t>
            </a:r>
            <a:r>
              <a:rPr lang="en-US" sz="1400" b="1" dirty="0">
                <a:solidFill>
                  <a:schemeClr val="tx1"/>
                </a:solidFill>
              </a:rPr>
              <a:t> size="10"&gt;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&lt;font face="</a:t>
            </a:r>
            <a:r>
              <a:rPr lang="en-US" sz="1400" b="1" dirty="0" err="1">
                <a:solidFill>
                  <a:schemeClr val="tx1"/>
                </a:solidFill>
              </a:rPr>
              <a:t>arial</a:t>
            </a:r>
            <a:r>
              <a:rPr lang="en-US" sz="1400" b="1" dirty="0">
                <a:solidFill>
                  <a:schemeClr val="tx1"/>
                </a:solidFill>
              </a:rPr>
              <a:t>"&gt;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&lt;h3 align="center"&gt;SELAMAT DATANG&lt;/h3&gt;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&lt;CENTER&gt;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&lt;form name="f"&gt;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</a:t>
            </a:r>
            <a:r>
              <a:rPr lang="en-US" sz="1400" b="1" dirty="0" err="1">
                <a:solidFill>
                  <a:schemeClr val="tx1"/>
                </a:solidFill>
              </a:rPr>
              <a:t>Img</a:t>
            </a:r>
            <a:r>
              <a:rPr lang="en-US" sz="1400" b="1" dirty="0">
                <a:solidFill>
                  <a:schemeClr val="tx1"/>
                </a:solidFill>
              </a:rPr>
              <a:t> Name="logo" </a:t>
            </a:r>
            <a:r>
              <a:rPr lang="en-US" sz="1400" b="1" dirty="0" err="1">
                <a:solidFill>
                  <a:schemeClr val="tx1"/>
                </a:solidFill>
              </a:rPr>
              <a:t>src</a:t>
            </a:r>
            <a:r>
              <a:rPr lang="en-US" sz="1400" b="1" dirty="0">
                <a:solidFill>
                  <a:schemeClr val="tx1"/>
                </a:solidFill>
              </a:rPr>
              <a:t>="epibesdaydear.gif" </a:t>
            </a:r>
            <a:r>
              <a:rPr lang="en-US" sz="1400" b="1" dirty="0" err="1">
                <a:solidFill>
                  <a:schemeClr val="tx1"/>
                </a:solidFill>
              </a:rPr>
              <a:t>onmouseover</a:t>
            </a:r>
            <a:r>
              <a:rPr lang="en-US" sz="1400" b="1" dirty="0">
                <a:solidFill>
                  <a:schemeClr val="tx1"/>
                </a:solidFill>
              </a:rPr>
              <a:t>="</a:t>
            </a:r>
            <a:r>
              <a:rPr lang="en-US" sz="1400" b="1" dirty="0" err="1">
                <a:solidFill>
                  <a:schemeClr val="tx1"/>
                </a:solidFill>
              </a:rPr>
              <a:t>document.logo.src</a:t>
            </a:r>
            <a:r>
              <a:rPr lang="en-US" sz="1400" b="1" dirty="0">
                <a:solidFill>
                  <a:schemeClr val="tx1"/>
                </a:solidFill>
              </a:rPr>
              <a:t>='jadi.gif'" 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onmouseout</a:t>
            </a:r>
            <a:r>
              <a:rPr lang="en-US" sz="1400" b="1" dirty="0">
                <a:solidFill>
                  <a:schemeClr val="tx1"/>
                </a:solidFill>
              </a:rPr>
              <a:t>="</a:t>
            </a:r>
            <a:r>
              <a:rPr lang="en-US" sz="1400" b="1" dirty="0" err="1">
                <a:solidFill>
                  <a:schemeClr val="tx1"/>
                </a:solidFill>
              </a:rPr>
              <a:t>document.logo.src</a:t>
            </a:r>
            <a:r>
              <a:rPr lang="en-US" sz="1400" b="1" dirty="0">
                <a:solidFill>
                  <a:schemeClr val="tx1"/>
                </a:solidFill>
              </a:rPr>
              <a:t>='epibesdaydear.gif'"&gt;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&lt;h4 align="center"&gt;</a:t>
            </a:r>
            <a:r>
              <a:rPr lang="en-US" sz="1400" b="1" dirty="0" err="1">
                <a:solidFill>
                  <a:schemeClr val="tx1"/>
                </a:solidFill>
              </a:rPr>
              <a:t>Tunjuk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gambar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dibawah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ini</a:t>
            </a:r>
            <a:r>
              <a:rPr lang="en-US" sz="1400" b="1" dirty="0">
                <a:solidFill>
                  <a:schemeClr val="tx1"/>
                </a:solidFill>
              </a:rPr>
              <a:t>&lt;/h4&gt;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&lt;A HREF="radio.html" </a:t>
            </a:r>
            <a:r>
              <a:rPr lang="en-US" sz="1400" b="1" dirty="0" err="1">
                <a:solidFill>
                  <a:schemeClr val="tx1"/>
                </a:solidFill>
              </a:rPr>
              <a:t>onMouseOver</a:t>
            </a:r>
            <a:r>
              <a:rPr lang="en-US" sz="1400" b="1" dirty="0">
                <a:solidFill>
                  <a:schemeClr val="tx1"/>
                </a:solidFill>
              </a:rPr>
              <a:t>="gambar1()" </a:t>
            </a:r>
            <a:r>
              <a:rPr lang="en-US" sz="1400" b="1" dirty="0" err="1">
                <a:solidFill>
                  <a:schemeClr val="tx1"/>
                </a:solidFill>
              </a:rPr>
              <a:t>onMouseOut</a:t>
            </a:r>
            <a:r>
              <a:rPr lang="en-US" sz="1400" b="1" dirty="0">
                <a:solidFill>
                  <a:schemeClr val="tx1"/>
                </a:solidFill>
              </a:rPr>
              <a:t>="gambar2()"&gt;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&lt;IMAGE NAME="</a:t>
            </a:r>
            <a:r>
              <a:rPr lang="en-US" sz="1400" b="1" dirty="0" err="1">
                <a:solidFill>
                  <a:schemeClr val="tx1"/>
                </a:solidFill>
              </a:rPr>
              <a:t>imgfan</a:t>
            </a:r>
            <a:r>
              <a:rPr lang="en-US" sz="1400" b="1" dirty="0">
                <a:solidFill>
                  <a:schemeClr val="tx1"/>
                </a:solidFill>
              </a:rPr>
              <a:t>" SRC="gif.gif" WIDTH=61 HEIGHT=72 BORDER=0&gt;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&lt;/A&gt;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&lt;/form&gt;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&lt;/center&gt;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&lt;/BODY&gt;</a:t>
            </a:r>
          </a:p>
          <a:p>
            <a:pPr>
              <a:buNone/>
            </a:pPr>
            <a:r>
              <a:rPr lang="en-US" sz="1400" b="1" dirty="0">
                <a:solidFill>
                  <a:schemeClr val="tx1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3718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Window.open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membuka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jendela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alamat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dituju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window.location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window.location.href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mengakses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alamat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dituju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tanpa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membuka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jendela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Lanjutan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objek</a:t>
            </a:r>
            <a:r>
              <a:rPr lang="en-US" b="1" dirty="0" smtClean="0">
                <a:solidFill>
                  <a:schemeClr val="tx1"/>
                </a:solidFill>
              </a:rPr>
              <a:t> window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&lt;HTML&gt;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&lt;BODY&gt;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&lt;script language="</a:t>
            </a:r>
            <a:r>
              <a:rPr lang="en-US" b="1" dirty="0" err="1" smtClean="0">
                <a:solidFill>
                  <a:schemeClr val="tx1"/>
                </a:solidFill>
              </a:rPr>
              <a:t>javascript</a:t>
            </a:r>
            <a:r>
              <a:rPr lang="en-US" b="1" dirty="0" smtClean="0">
                <a:solidFill>
                  <a:schemeClr val="tx1"/>
                </a:solidFill>
              </a:rPr>
              <a:t>“ type=“text/</a:t>
            </a:r>
            <a:r>
              <a:rPr lang="en-US" b="1" dirty="0" err="1" smtClean="0">
                <a:solidFill>
                  <a:schemeClr val="tx1"/>
                </a:solidFill>
              </a:rPr>
              <a:t>javascript</a:t>
            </a:r>
            <a:r>
              <a:rPr lang="en-US" b="1" dirty="0" smtClean="0">
                <a:solidFill>
                  <a:schemeClr val="tx1"/>
                </a:solidFill>
              </a:rPr>
              <a:t>”&gt;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function tombola()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window.open</a:t>
            </a:r>
            <a:r>
              <a:rPr lang="en-US" b="1" dirty="0" smtClean="0">
                <a:solidFill>
                  <a:schemeClr val="tx1"/>
                </a:solidFill>
              </a:rPr>
              <a:t>("a.html");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} 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function </a:t>
            </a:r>
            <a:r>
              <a:rPr lang="en-US" b="1" dirty="0" err="1" smtClean="0">
                <a:solidFill>
                  <a:schemeClr val="tx1"/>
                </a:solidFill>
              </a:rPr>
              <a:t>tombolb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window.location</a:t>
            </a:r>
            <a:r>
              <a:rPr lang="en-US" b="1" dirty="0" smtClean="0">
                <a:solidFill>
                  <a:schemeClr val="tx1"/>
                </a:solidFill>
              </a:rPr>
              <a:t>="b.html";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}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&lt;/SCRIPT&gt;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&lt;FORM METHOD="post"&gt;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&lt;P&gt;&lt;CENTER&gt;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&lt;INPUT TYPE="button" VALUE="</a:t>
            </a:r>
            <a:r>
              <a:rPr lang="en-US" b="1" dirty="0" err="1" smtClean="0">
                <a:solidFill>
                  <a:schemeClr val="tx1"/>
                </a:solidFill>
              </a:rPr>
              <a:t>Tombol</a:t>
            </a:r>
            <a:r>
              <a:rPr lang="en-US" b="1" dirty="0" smtClean="0">
                <a:solidFill>
                  <a:schemeClr val="tx1"/>
                </a:solidFill>
              </a:rPr>
              <a:t> A" ONCLICK="tombola()"&gt;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&lt;INPUT TYPE="button" VALUE="</a:t>
            </a:r>
            <a:r>
              <a:rPr lang="en-US" b="1" dirty="0" err="1" smtClean="0">
                <a:solidFill>
                  <a:schemeClr val="tx1"/>
                </a:solidFill>
              </a:rPr>
              <a:t>Tombol</a:t>
            </a:r>
            <a:r>
              <a:rPr lang="en-US" b="1" dirty="0" smtClean="0">
                <a:solidFill>
                  <a:schemeClr val="tx1"/>
                </a:solidFill>
              </a:rPr>
              <a:t> B" ONCLICK="</a:t>
            </a:r>
            <a:r>
              <a:rPr lang="en-US" b="1" dirty="0" err="1" smtClean="0">
                <a:solidFill>
                  <a:schemeClr val="tx1"/>
                </a:solidFill>
              </a:rPr>
              <a:t>tombolb</a:t>
            </a:r>
            <a:r>
              <a:rPr lang="en-US" b="1" dirty="0" smtClean="0">
                <a:solidFill>
                  <a:schemeClr val="tx1"/>
                </a:solidFill>
              </a:rPr>
              <a:t>()"&gt;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&lt;/FORM&gt;&lt;/CENTER&gt;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&lt;/BODY&gt;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&lt;/HTML&gt;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744416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onClick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en-US" b="1" dirty="0" err="1" smtClean="0">
                <a:solidFill>
                  <a:schemeClr val="tx1"/>
                </a:solidFill>
              </a:rPr>
              <a:t>Kejadian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dibangkitkan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pengguna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form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link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onChange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en-US" b="1" dirty="0" err="1" smtClean="0">
                <a:solidFill>
                  <a:schemeClr val="tx1"/>
                </a:solidFill>
              </a:rPr>
              <a:t>Dibangkitkan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sebuah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form (text, </a:t>
            </a:r>
            <a:r>
              <a:rPr lang="en-US" b="1" dirty="0" err="1">
                <a:solidFill>
                  <a:schemeClr val="tx1"/>
                </a:solidFill>
              </a:rPr>
              <a:t>textarea</a:t>
            </a:r>
            <a:r>
              <a:rPr lang="en-US" b="1" dirty="0">
                <a:solidFill>
                  <a:schemeClr val="tx1"/>
                </a:solidFill>
              </a:rPr>
              <a:t>, select) </a:t>
            </a:r>
            <a:r>
              <a:rPr lang="en-US" b="1" dirty="0" err="1">
                <a:solidFill>
                  <a:schemeClr val="tx1"/>
                </a:solidFill>
              </a:rPr>
              <a:t>diubah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pengguna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onBlur</a:t>
            </a:r>
            <a:r>
              <a:rPr lang="en-US" b="1" dirty="0" smtClean="0">
                <a:solidFill>
                  <a:schemeClr val="tx1"/>
                </a:solidFill>
              </a:rPr>
              <a:t>=</a:t>
            </a:r>
            <a:r>
              <a:rPr lang="en-US" b="1" dirty="0" err="1" smtClean="0">
                <a:solidFill>
                  <a:schemeClr val="tx1"/>
                </a:solidFill>
              </a:rPr>
              <a:t>Dibangkitkan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kehilangan</a:t>
            </a:r>
            <a:r>
              <a:rPr lang="en-US" b="1" dirty="0">
                <a:solidFill>
                  <a:schemeClr val="tx1"/>
                </a:solidFill>
              </a:rPr>
              <a:t> focus </a:t>
            </a:r>
            <a:r>
              <a:rPr lang="en-US" b="1" dirty="0" err="1">
                <a:solidFill>
                  <a:schemeClr val="tx1"/>
                </a:solidFill>
              </a:rPr>
              <a:t>masukan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ketika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pengguna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menekan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tombol</a:t>
            </a:r>
            <a:r>
              <a:rPr lang="en-US" b="1" dirty="0">
                <a:solidFill>
                  <a:schemeClr val="tx1"/>
                </a:solidFill>
              </a:rPr>
              <a:t> &lt;tab&gt;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mengklik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elemen</a:t>
            </a:r>
            <a:r>
              <a:rPr lang="en-US" b="1" dirty="0">
                <a:solidFill>
                  <a:schemeClr val="tx1"/>
                </a:solidFill>
              </a:rPr>
              <a:t> lain form </a:t>
            </a:r>
            <a:r>
              <a:rPr lang="en-US" b="1" dirty="0" err="1">
                <a:solidFill>
                  <a:schemeClr val="tx1"/>
                </a:solidFill>
              </a:rPr>
              <a:t>lainnya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16431" r="47053" b="10181"/>
          <a:stretch/>
        </p:blipFill>
        <p:spPr bwMode="auto">
          <a:xfrm>
            <a:off x="0" y="-2"/>
            <a:ext cx="9144000" cy="7226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9" t="23690" r="38779" b="11996"/>
          <a:stretch/>
        </p:blipFill>
        <p:spPr bwMode="auto">
          <a:xfrm>
            <a:off x="0" y="-32566"/>
            <a:ext cx="9036496" cy="6890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/>
          <a:srcRect l="21020" t="22311" r="19321" b="13944"/>
          <a:stretch/>
        </p:blipFill>
        <p:spPr bwMode="auto">
          <a:xfrm>
            <a:off x="395536" y="476672"/>
            <a:ext cx="8496944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82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form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onblur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textboxt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endParaRPr lang="en-US" dirty="0" smtClean="0"/>
          </a:p>
          <a:p>
            <a:r>
              <a:rPr lang="en-US" dirty="0" smtClean="0"/>
              <a:t>Text </a:t>
            </a:r>
            <a:r>
              <a:rPr lang="en-US" dirty="0" err="1" smtClean="0"/>
              <a:t>boxt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mengisikan</a:t>
            </a:r>
            <a:r>
              <a:rPr lang="en-US" dirty="0" smtClean="0"/>
              <a:t> text </a:t>
            </a:r>
            <a:r>
              <a:rPr lang="en-US" dirty="0" err="1" smtClean="0"/>
              <a:t>boxt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text </a:t>
            </a:r>
            <a:r>
              <a:rPr lang="en-US" dirty="0" err="1" smtClean="0"/>
              <a:t>boxt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text box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perintahnya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textbox 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,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dropdown,gunakan</a:t>
            </a:r>
            <a:r>
              <a:rPr lang="en-US" dirty="0" smtClean="0"/>
              <a:t> </a:t>
            </a:r>
            <a:r>
              <a:rPr lang="en-US" dirty="0" err="1" smtClean="0"/>
              <a:t>onchange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dropdown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56176" y="3501009"/>
            <a:ext cx="2592288" cy="936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Berisi</a:t>
            </a:r>
            <a:r>
              <a:rPr lang="en-US" dirty="0" smtClean="0"/>
              <a:t> operator </a:t>
            </a:r>
            <a:r>
              <a:rPr lang="en-US" dirty="0" err="1" smtClean="0"/>
              <a:t>penjumlahan,pengurangan,perkalian,pembagian</a:t>
            </a:r>
            <a:endParaRPr lang="en-US" dirty="0"/>
          </a:p>
        </p:txBody>
      </p:sp>
      <p:cxnSp>
        <p:nvCxnSpPr>
          <p:cNvPr id="14" name="Elbow Connector 13"/>
          <p:cNvCxnSpPr>
            <a:stCxn id="6" idx="2"/>
          </p:cNvCxnSpPr>
          <p:nvPr/>
        </p:nvCxnSpPr>
        <p:spPr>
          <a:xfrm rot="5400000">
            <a:off x="6017703" y="3783524"/>
            <a:ext cx="781079" cy="208815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1045" name="TextBox1" r:id="rId2" imgW="2305080" imgH="361800"/>
        </mc:Choice>
        <mc:Fallback>
          <p:control name="TextBox1" r:id="rId2" imgW="230508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3789363"/>
                  <a:ext cx="23050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6" name="TextBox2" r:id="rId3" imgW="2305080" imgH="361800"/>
        </mc:Choice>
        <mc:Fallback>
          <p:control name="TextBox2" r:id="rId3" imgW="230508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4437063"/>
                  <a:ext cx="23050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7" name="ComboBox1" r:id="rId4" imgW="2305080" imgH="361800"/>
        </mc:Choice>
        <mc:Fallback>
          <p:control name="ComboBox1" r:id="rId4" imgW="2305080" imgH="361800">
            <p:pic>
              <p:nvPicPr>
                <p:cNvPr id="0" name="Combo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5013325"/>
                  <a:ext cx="2305050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8" name="TextBox3" r:id="rId5" imgW="2305080" imgH="361800"/>
        </mc:Choice>
        <mc:Fallback>
          <p:control name="TextBox3" r:id="rId5" imgW="230508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113" y="5805488"/>
                  <a:ext cx="23050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562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460</TotalTime>
  <Words>525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PERTEMUAN KE 11</vt:lpstr>
      <vt:lpstr>Lanjutan objek window</vt:lpstr>
      <vt:lpstr>PowerPoint Presentation</vt:lpstr>
      <vt:lpstr>Kejadian bagian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sitanggang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11</dc:title>
  <dc:creator>andris</dc:creator>
  <cp:lastModifiedBy>Asus</cp:lastModifiedBy>
  <cp:revision>21</cp:revision>
  <dcterms:created xsi:type="dcterms:W3CDTF">2011-05-19T22:40:50Z</dcterms:created>
  <dcterms:modified xsi:type="dcterms:W3CDTF">2013-12-16T10:45:02Z</dcterms:modified>
</cp:coreProperties>
</file>