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4"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50" d="100"/>
          <a:sy n="50" d="100"/>
        </p:scale>
        <p:origin x="48" y="504"/>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2"/>
      </p:bgRef>
    </p:bg>
    <p:spTree>
      <p:nvGrpSpPr>
        <p:cNvPr id="1" name=""/>
        <p:cNvGrpSpPr/>
        <p:nvPr/>
      </p:nvGrpSpPr>
      <p:grpSpPr>
        <a:xfrm>
          <a:off x="0" y="0"/>
          <a:ext cx="0" cy="0"/>
          <a:chOff x="0" y="0"/>
          <a:chExt cx="0" cy="0"/>
        </a:xfrm>
      </p:grpSpPr>
      <p:pic>
        <p:nvPicPr>
          <p:cNvPr id="7" name="Picture 6" descr="CoverOverlay.png"/>
          <p:cNvPicPr>
            <a:picLocks noChangeAspect="1"/>
          </p:cNvPicPr>
          <p:nvPr/>
        </p:nvPicPr>
        <p:blipFill>
          <a:blip r:embed="rId2" cstate="print"/>
          <a:stretch>
            <a:fillRect/>
          </a:stretch>
        </p:blipFill>
        <p:spPr>
          <a:xfrm>
            <a:off x="0" y="0"/>
            <a:ext cx="9144000" cy="6858000"/>
          </a:xfrm>
          <a:prstGeom prst="rect">
            <a:avLst/>
          </a:prstGeom>
        </p:spPr>
      </p:pic>
      <p:sp>
        <p:nvSpPr>
          <p:cNvPr id="4" name="Date Placeholder 3"/>
          <p:cNvSpPr>
            <a:spLocks noGrp="1"/>
          </p:cNvSpPr>
          <p:nvPr>
            <p:ph type="dt" sz="half" idx="10"/>
          </p:nvPr>
        </p:nvSpPr>
        <p:spPr/>
        <p:txBody>
          <a:bodyPr/>
          <a:lstStyle>
            <a:lvl1pPr>
              <a:defRPr>
                <a:solidFill>
                  <a:schemeClr val="tx2"/>
                </a:solidFill>
              </a:defRPr>
            </a:lvl1pPr>
          </a:lstStyle>
          <a:p>
            <a:fld id="{1C295150-4FD7-4802-B0EB-D52217513A72}" type="datetime1">
              <a:rPr lang="en-US" smtClean="0"/>
              <a:pPr/>
              <a:t>10/30/2013</a:t>
            </a:fld>
            <a:endParaRPr lang="en-US" dirty="0"/>
          </a:p>
        </p:txBody>
      </p:sp>
      <p:sp>
        <p:nvSpPr>
          <p:cNvPr id="5" name="Footer Placeholder 4"/>
          <p:cNvSpPr>
            <a:spLocks noGrp="1"/>
          </p:cNvSpPr>
          <p:nvPr>
            <p:ph type="ftr" sz="quarter" idx="11"/>
          </p:nvPr>
        </p:nvSpPr>
        <p:spPr/>
        <p:txBody>
          <a:bodyPr/>
          <a:lstStyle>
            <a:lvl1pPr>
              <a:defRPr>
                <a:solidFill>
                  <a:schemeClr val="tx2"/>
                </a:solidFill>
              </a:defRPr>
            </a:lvl1pPr>
          </a:lstStyle>
          <a:p>
            <a:endParaRPr lang="en-US" dirty="0"/>
          </a:p>
        </p:txBody>
      </p:sp>
      <p:sp>
        <p:nvSpPr>
          <p:cNvPr id="6" name="Slide Number Placeholder 5"/>
          <p:cNvSpPr>
            <a:spLocks noGrp="1"/>
          </p:cNvSpPr>
          <p:nvPr>
            <p:ph type="sldNum" sz="quarter" idx="12"/>
          </p:nvPr>
        </p:nvSpPr>
        <p:spPr/>
        <p:txBody>
          <a:bodyPr/>
          <a:lstStyle>
            <a:lvl1pPr>
              <a:defRPr>
                <a:solidFill>
                  <a:schemeClr val="tx2"/>
                </a:solidFill>
              </a:defRPr>
            </a:lvl1pPr>
          </a:lstStyle>
          <a:p>
            <a:fld id="{F36DD0FD-55B0-48C4-8AF2-8A69533EDFC3}" type="slidenum">
              <a:rPr lang="en-US" smtClean="0"/>
              <a:pPr/>
              <a:t>‹#›</a:t>
            </a:fld>
            <a:endParaRPr lang="en-US" dirty="0"/>
          </a:p>
        </p:txBody>
      </p:sp>
      <p:grpSp>
        <p:nvGrpSpPr>
          <p:cNvPr id="8" name="Group 7"/>
          <p:cNvGrpSpPr/>
          <p:nvPr/>
        </p:nvGrpSpPr>
        <p:grpSpPr>
          <a:xfrm>
            <a:off x="1194101" y="2887530"/>
            <a:ext cx="6779110" cy="923330"/>
            <a:chOff x="1172584" y="1381459"/>
            <a:chExt cx="6779110" cy="923330"/>
          </a:xfrm>
          <a:effectLst>
            <a:outerShdw blurRad="38100" dist="12700" dir="16200000" rotWithShape="0">
              <a:prstClr val="black">
                <a:alpha val="30000"/>
              </a:prstClr>
            </a:outerShdw>
          </a:effectLst>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rPr>
                <a:t></a:t>
              </a:r>
              <a:endParaRPr lang="en-US" sz="5400" dirty="0">
                <a:ln w="3175">
                  <a:solidFill>
                    <a:schemeClr val="tx2">
                      <a:alpha val="60000"/>
                    </a:schemeClr>
                  </a:solidFill>
                </a:ln>
                <a:solidFill>
                  <a:schemeClr val="tx2">
                    <a:lumMod val="90000"/>
                  </a:schemeClr>
                </a:solidFill>
                <a:effectLst>
                  <a:outerShdw blurRad="34925" dist="12700" dir="14400000" algn="ctr" rotWithShape="0">
                    <a:srgbClr val="000000">
                      <a:alpha val="21000"/>
                    </a:srgbClr>
                  </a:outerShdw>
                </a:effectLst>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2930"/>
              <a:ext cx="3119718" cy="1588"/>
            </a:xfrm>
            <a:prstGeom prst="line">
              <a:avLst/>
            </a:prstGeom>
            <a:ln>
              <a:solidFill>
                <a:schemeClr val="tx2">
                  <a:lumMod val="9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183341" y="1387737"/>
            <a:ext cx="6777318" cy="1731982"/>
          </a:xfrm>
        </p:spPr>
        <p:txBody>
          <a:bodyPr anchor="b"/>
          <a:lstStyle>
            <a:lvl1pPr>
              <a:defRPr>
                <a:ln w="3175">
                  <a:solidFill>
                    <a:schemeClr val="tx1">
                      <a:alpha val="65000"/>
                    </a:schemeClr>
                  </a:solidFill>
                </a:ln>
                <a:solidFill>
                  <a:schemeClr val="tx1"/>
                </a:solidFill>
                <a:effectLst>
                  <a:outerShdw blurRad="25400" dist="12700" dir="14220000" rotWithShape="0">
                    <a:prstClr val="black">
                      <a:alpha val="50000"/>
                    </a:prstClr>
                  </a:outerShdw>
                </a:effectLst>
              </a:defRPr>
            </a:lvl1pPr>
          </a:lstStyle>
          <a:p>
            <a:r>
              <a:rPr lang="en-US" smtClean="0"/>
              <a:t>Click to edit Master title style</a:t>
            </a:r>
            <a:endParaRPr lang="en-US" dirty="0"/>
          </a:p>
        </p:txBody>
      </p:sp>
      <p:sp>
        <p:nvSpPr>
          <p:cNvPr id="3" name="Subtitle 2"/>
          <p:cNvSpPr>
            <a:spLocks noGrp="1"/>
          </p:cNvSpPr>
          <p:nvPr>
            <p:ph type="subTitle" idx="1"/>
          </p:nvPr>
        </p:nvSpPr>
        <p:spPr>
          <a:xfrm>
            <a:off x="1371600" y="3767862"/>
            <a:ext cx="6400800" cy="1752600"/>
          </a:xfrm>
        </p:spPr>
        <p:txBody>
          <a:bodyPr/>
          <a:lstStyle>
            <a:lvl1pPr marL="0" indent="0" algn="ctr">
              <a:buNone/>
              <a:defRPr>
                <a:solidFill>
                  <a:schemeClr val="tx1"/>
                </a:solidFill>
                <a:effectLst>
                  <a:outerShdw blurRad="34925" dist="12700" dir="14400000" rotWithShape="0">
                    <a:prstClr val="black">
                      <a:alpha val="21000"/>
                    </a:prstClr>
                  </a:outerShdw>
                </a:effectLst>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nchor="ct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0461895A-832A-4167-BE9B-7448CA062309}" type="datetime1">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grpSp>
        <p:nvGrpSpPr>
          <p:cNvPr id="11" name="Group 10"/>
          <p:cNvGrpSpPr/>
          <p:nvPr/>
        </p:nvGrpSpPr>
        <p:grpSpPr>
          <a:xfrm>
            <a:off x="1172584" y="1392217"/>
            <a:ext cx="6779110" cy="923330"/>
            <a:chOff x="1172584" y="1381459"/>
            <a:chExt cx="6779110" cy="923330"/>
          </a:xfrm>
        </p:grpSpPr>
        <p:sp>
          <p:nvSpPr>
            <p:cNvPr id="15" name="TextBox 14"/>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6" name="Straight Connector 15"/>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66560" y="559398"/>
            <a:ext cx="1678193" cy="5566765"/>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88488" y="849854"/>
            <a:ext cx="5507917" cy="5023821"/>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27571FF-D602-4BB6-9683-7A1E909D4296}" type="datetime1">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grpSp>
        <p:nvGrpSpPr>
          <p:cNvPr id="11" name="Group 10"/>
          <p:cNvGrpSpPr/>
          <p:nvPr/>
        </p:nvGrpSpPr>
        <p:grpSpPr>
          <a:xfrm rot="5400000">
            <a:off x="3909050" y="2880823"/>
            <a:ext cx="5480154" cy="923330"/>
            <a:chOff x="1815339" y="1381459"/>
            <a:chExt cx="5480154" cy="923330"/>
          </a:xfrm>
        </p:grpSpPr>
        <p:sp>
          <p:nvSpPr>
            <p:cNvPr id="12" name="TextBox 11"/>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3" name="Straight Connector 12"/>
            <p:cNvCxnSpPr/>
            <p:nvPr/>
          </p:nvCxnSpPr>
          <p:spPr>
            <a:xfrm flipH="1" flipV="1">
              <a:off x="1815339" y="1924709"/>
              <a:ext cx="2468880" cy="2505"/>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rot="10800000">
              <a:off x="4826613" y="1927417"/>
              <a:ext cx="2468880"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C392BEB-5202-498C-89F7-BBD3BEE1B887}" type="datetime1">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
        <p:nvSpPr>
          <p:cNvPr id="11" name="Title 10"/>
          <p:cNvSpPr>
            <a:spLocks noGrp="1"/>
          </p:cNvSpPr>
          <p:nvPr>
            <p:ph type="title"/>
          </p:nvPr>
        </p:nvSpPr>
        <p:spPr/>
        <p:txBody>
          <a:bodyPr/>
          <a:lstStyle/>
          <a:p>
            <a:r>
              <a:rPr lang="en-US" smtClean="0"/>
              <a:t>Click to edit Master title style</a:t>
            </a:r>
            <a:endParaRPr lang="en-US"/>
          </a:p>
        </p:txBody>
      </p:sp>
      <p:grpSp>
        <p:nvGrpSpPr>
          <p:cNvPr id="12" name="Group 11"/>
          <p:cNvGrpSpPr/>
          <p:nvPr/>
        </p:nvGrpSpPr>
        <p:grpSpPr>
          <a:xfrm>
            <a:off x="1172584" y="1392217"/>
            <a:ext cx="6779110" cy="923330"/>
            <a:chOff x="1172584" y="1381459"/>
            <a:chExt cx="6779110" cy="923330"/>
          </a:xfrm>
        </p:grpSpPr>
        <p:sp>
          <p:nvSpPr>
            <p:cNvPr id="13" name="TextBox 12"/>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4" name="Straight Connector 13"/>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5" name="Straight Connector 14"/>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pic>
        <p:nvPicPr>
          <p:cNvPr id="12" name="Picture 11" descr="CoverOverlay.png"/>
          <p:cNvPicPr>
            <a:picLocks noChangeAspect="1"/>
          </p:cNvPicPr>
          <p:nvPr/>
        </p:nvPicPr>
        <p:blipFill>
          <a:blip r:embed="rId2" cstate="print">
            <a:lum/>
          </a:blip>
          <a:stretch>
            <a:fillRect/>
          </a:stretch>
        </p:blipFill>
        <p:spPr>
          <a:xfrm>
            <a:off x="0" y="0"/>
            <a:ext cx="9144000" cy="6858000"/>
          </a:xfrm>
          <a:prstGeom prst="rect">
            <a:avLst/>
          </a:prstGeom>
        </p:spPr>
      </p:pic>
      <p:grpSp>
        <p:nvGrpSpPr>
          <p:cNvPr id="7" name="Group 7"/>
          <p:cNvGrpSpPr/>
          <p:nvPr/>
        </p:nvGrpSpPr>
        <p:grpSpPr>
          <a:xfrm>
            <a:off x="1172584" y="2887579"/>
            <a:ext cx="6779110" cy="923330"/>
            <a:chOff x="1172584" y="1381459"/>
            <a:chExt cx="6779110" cy="923330"/>
          </a:xfrm>
        </p:grpSpPr>
        <p:sp>
          <p:nvSpPr>
            <p:cNvPr id="9" name="TextBox 8"/>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0" name="Straight Connector 9"/>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1" name="Straight Connector 10"/>
            <p:cNvCxnSpPr/>
            <p:nvPr/>
          </p:nvCxnSpPr>
          <p:spPr>
            <a:xfrm rot="10800000">
              <a:off x="4831976" y="1927412"/>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690040" y="1204857"/>
            <a:ext cx="7754713" cy="1910716"/>
          </a:xfrm>
        </p:spPr>
        <p:txBody>
          <a:bodyPr anchor="b"/>
          <a:lstStyle>
            <a:lvl1pPr algn="ctr">
              <a:defRPr sz="5400" b="0" cap="none" baseline="0">
                <a:solidFill>
                  <a:schemeClr val="tx2"/>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699248" y="3767316"/>
            <a:ext cx="7734747" cy="1500187"/>
          </a:xfrm>
        </p:spPr>
        <p:txBody>
          <a:bodyPr anchor="t"/>
          <a:lstStyle>
            <a:lvl1pPr marL="0" indent="0" algn="ctr">
              <a:buNone/>
              <a:defRPr sz="20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242B6C6-10FF-4510-A888-F0B9C6A788B0}" type="datetime1">
              <a:rPr lang="en-US" smtClean="0"/>
              <a:pPr/>
              <a:t>10/30/2013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36DD0FD-55B0-48C4-8AF2-8A69533EDFC3}"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C2847B31-A4E1-4FCE-8661-5EC33A675437}" type="datetime1">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
        <p:nvSpPr>
          <p:cNvPr id="12" name="Title 11"/>
          <p:cNvSpPr>
            <a:spLocks noGrp="1"/>
          </p:cNvSpPr>
          <p:nvPr>
            <p:ph type="title"/>
          </p:nvPr>
        </p:nvSpPr>
        <p:spPr/>
        <p:txBody>
          <a:bodyPr/>
          <a:lstStyle>
            <a:lvl1pPr>
              <a:defRPr>
                <a:solidFill>
                  <a:schemeClr val="tx2"/>
                </a:solidFill>
              </a:defRPr>
            </a:lvl1pPr>
          </a:lstStyle>
          <a:p>
            <a:r>
              <a:rPr lang="en-US" smtClean="0"/>
              <a:t>Click to edit Master title style</a:t>
            </a:r>
            <a:endParaRPr lang="en-US" dirty="0"/>
          </a:p>
        </p:txBody>
      </p:sp>
      <p:grpSp>
        <p:nvGrpSpPr>
          <p:cNvPr id="13" name="Group 12"/>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
        <p:nvSpPr>
          <p:cNvPr id="8" name="Content Placeholder 7"/>
          <p:cNvSpPr>
            <a:spLocks noGrp="1"/>
          </p:cNvSpPr>
          <p:nvPr>
            <p:ph sz="quarter" idx="13"/>
          </p:nvPr>
        </p:nvSpPr>
        <p:spPr>
          <a:xfrm>
            <a:off x="685800"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10" name="Content Placeholder 9"/>
          <p:cNvSpPr>
            <a:spLocks noGrp="1"/>
          </p:cNvSpPr>
          <p:nvPr>
            <p:ph sz="quarter" idx="14"/>
          </p:nvPr>
        </p:nvSpPr>
        <p:spPr>
          <a:xfrm>
            <a:off x="4645151" y="2240280"/>
            <a:ext cx="3803904" cy="3877056"/>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1051560" y="2240280"/>
            <a:ext cx="3442446"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88488" y="2947595"/>
            <a:ext cx="3803904"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002306" y="2240280"/>
            <a:ext cx="3447288" cy="658368"/>
          </a:xfrm>
        </p:spPr>
        <p:txBody>
          <a:bodyPr anchor="b"/>
          <a:lstStyle>
            <a:lvl1pPr marL="0" indent="0" algn="ctr">
              <a:buNone/>
              <a:defRPr sz="2400" b="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944368"/>
            <a:ext cx="3799728" cy="317296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CAD832D-B7F8-4A85-B115-3F84BE9AC26D}" type="datetime1">
              <a:rPr lang="en-US" smtClean="0"/>
              <a:pPr/>
              <a:t>10/30/2013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36DD0FD-55B0-48C4-8AF2-8A69533EDFC3}" type="slidenum">
              <a:rPr lang="en-US" smtClean="0"/>
              <a:pPr/>
              <a:t>‹#›</a:t>
            </a:fld>
            <a:endParaRPr lang="en-US"/>
          </a:p>
        </p:txBody>
      </p:sp>
      <p:grpSp>
        <p:nvGrpSpPr>
          <p:cNvPr id="14" name="Group 13"/>
          <p:cNvGrpSpPr/>
          <p:nvPr/>
        </p:nvGrpSpPr>
        <p:grpSpPr>
          <a:xfrm>
            <a:off x="1172584" y="1392217"/>
            <a:ext cx="6779110" cy="923330"/>
            <a:chOff x="1172584" y="1381459"/>
            <a:chExt cx="6779110" cy="923330"/>
          </a:xfrm>
        </p:grpSpPr>
        <p:sp>
          <p:nvSpPr>
            <p:cNvPr id="16" name="TextBox 15"/>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7" name="Straight Connector 16"/>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E10B34F3-05F7-41C1-B84E-68CE2E00C83C}" type="datetime1">
              <a:rPr lang="en-US" smtClean="0"/>
              <a:pPr/>
              <a:t>10/30/2013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36DD0FD-55B0-48C4-8AF2-8A69533EDFC3}" type="slidenum">
              <a:rPr lang="en-US" smtClean="0"/>
              <a:pPr/>
              <a:t>‹#›</a:t>
            </a:fld>
            <a:endParaRPr lang="en-US"/>
          </a:p>
        </p:txBody>
      </p:sp>
      <p:grpSp>
        <p:nvGrpSpPr>
          <p:cNvPr id="10" name="Group 9"/>
          <p:cNvGrpSpPr/>
          <p:nvPr/>
        </p:nvGrpSpPr>
        <p:grpSpPr>
          <a:xfrm>
            <a:off x="1172584" y="1392217"/>
            <a:ext cx="6779110" cy="923330"/>
            <a:chOff x="1172584" y="1381459"/>
            <a:chExt cx="6779110" cy="923330"/>
          </a:xfrm>
        </p:grpSpPr>
        <p:sp>
          <p:nvSpPr>
            <p:cNvPr id="14" name="TextBox 13"/>
            <p:cNvSpPr txBox="1"/>
            <p:nvPr/>
          </p:nvSpPr>
          <p:spPr>
            <a:xfrm>
              <a:off x="4147073" y="1381459"/>
              <a:ext cx="877163" cy="923330"/>
            </a:xfrm>
            <a:prstGeom prst="rect">
              <a:avLst/>
            </a:prstGeom>
            <a:noFill/>
          </p:spPr>
          <p:txBody>
            <a:bodyPr wrap="none" rtlCol="0">
              <a:spAutoFit/>
            </a:bodyPr>
            <a:lstStyle/>
            <a:p>
              <a:r>
                <a:rPr lang="en-US" sz="5400" dirty="0" smtClean="0">
                  <a:solidFill>
                    <a:schemeClr val="tx2">
                      <a:lumMod val="60000"/>
                      <a:lumOff val="40000"/>
                    </a:schemeClr>
                  </a:solidFill>
                  <a:latin typeface="Wingdings" pitchFamily="2" charset="2"/>
                </a:rPr>
                <a:t></a:t>
              </a:r>
              <a:endParaRPr lang="en-US" sz="5400" dirty="0">
                <a:solidFill>
                  <a:schemeClr val="tx2">
                    <a:lumMod val="60000"/>
                    <a:lumOff val="40000"/>
                  </a:schemeClr>
                </a:solidFill>
                <a:latin typeface="Wingdings" pitchFamily="2" charset="2"/>
              </a:endParaRPr>
            </a:p>
          </p:txBody>
        </p:sp>
        <p:cxnSp>
          <p:nvCxnSpPr>
            <p:cNvPr id="15" name="Straight Connector 14"/>
            <p:cNvCxnSpPr/>
            <p:nvPr/>
          </p:nvCxnSpPr>
          <p:spPr>
            <a:xfrm rot="10800000">
              <a:off x="1172584" y="192562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cxnSp>
          <p:nvCxnSpPr>
            <p:cNvPr id="16" name="Straight Connector 15"/>
            <p:cNvCxnSpPr/>
            <p:nvPr/>
          </p:nvCxnSpPr>
          <p:spPr>
            <a:xfrm rot="10800000">
              <a:off x="4831976" y="1922650"/>
              <a:ext cx="3119718" cy="1588"/>
            </a:xfrm>
            <a:prstGeom prst="line">
              <a:avLst/>
            </a:prstGeom>
            <a:ln>
              <a:solidFill>
                <a:schemeClr val="tx2">
                  <a:lumMod val="60000"/>
                  <a:lumOff val="40000"/>
                </a:schemeClr>
              </a:solidFill>
            </a:ln>
            <a:effectLst/>
          </p:spPr>
          <p:style>
            <a:lnRef idx="1">
              <a:schemeClr val="accent1"/>
            </a:lnRef>
            <a:fillRef idx="0">
              <a:schemeClr val="accent1"/>
            </a:fillRef>
            <a:effectRef idx="0">
              <a:schemeClr val="accent1"/>
            </a:effectRef>
            <a:fontRef idx="minor">
              <a:schemeClr val="tx1"/>
            </a:fontRef>
          </p:style>
        </p:cxnSp>
      </p:gr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8D47F82-2B2E-4837-B3AB-C94C672FBECB}" type="datetime1">
              <a:rPr lang="en-US" smtClean="0"/>
              <a:pPr/>
              <a:t>10/30/2013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034579" y="1678195"/>
            <a:ext cx="3422483" cy="1886921"/>
          </a:xfrm>
        </p:spPr>
        <p:txBody>
          <a:bodyPr anchor="b"/>
          <a:lstStyle>
            <a:lvl1pPr algn="l">
              <a:defRPr sz="2800" b="0"/>
            </a:lvl1pPr>
          </a:lstStyle>
          <a:p>
            <a:r>
              <a:rPr lang="en-US" smtClean="0"/>
              <a:t>Click to edit Master title style</a:t>
            </a:r>
            <a:endParaRPr lang="en-US"/>
          </a:p>
        </p:txBody>
      </p:sp>
      <p:sp>
        <p:nvSpPr>
          <p:cNvPr id="3" name="Content Placeholder 2"/>
          <p:cNvSpPr>
            <a:spLocks noGrp="1"/>
          </p:cNvSpPr>
          <p:nvPr>
            <p:ph idx="1"/>
          </p:nvPr>
        </p:nvSpPr>
        <p:spPr>
          <a:xfrm>
            <a:off x="692001" y="559398"/>
            <a:ext cx="4116667" cy="5566765"/>
          </a:xfrm>
        </p:spPr>
        <p:txBody>
          <a:bodyPr anchor="ctr"/>
          <a:lstStyle>
            <a:lvl1pPr>
              <a:defRPr sz="2400"/>
            </a:lvl1pPr>
            <a:lvl2pPr>
              <a:defRPr sz="22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5034579" y="3603812"/>
            <a:ext cx="3411725" cy="2517289"/>
          </a:xfrm>
        </p:spPr>
        <p:txBody>
          <a:bodyPr>
            <a:normAutofit/>
          </a:bodyPr>
          <a:lstStyle>
            <a:lvl1pPr marL="0" indent="0">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1E57738-F4B0-48EA-9B71-E0F723F8BF6C}" type="datetime1">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731" y="4668818"/>
            <a:ext cx="7767021" cy="644729"/>
          </a:xfrm>
        </p:spPr>
        <p:txBody>
          <a:bodyPr anchor="b"/>
          <a:lstStyle>
            <a:lvl1pPr algn="ctr">
              <a:defRPr sz="2800" b="0"/>
            </a:lvl1pPr>
          </a:lstStyle>
          <a:p>
            <a:r>
              <a:rPr lang="en-US" smtClean="0"/>
              <a:t>Click to edit Master title style</a:t>
            </a:r>
            <a:endParaRPr lang="en-US"/>
          </a:p>
        </p:txBody>
      </p:sp>
      <p:sp>
        <p:nvSpPr>
          <p:cNvPr id="3" name="Picture Placeholder 2"/>
          <p:cNvSpPr>
            <a:spLocks noGrp="1"/>
          </p:cNvSpPr>
          <p:nvPr>
            <p:ph type="pic" idx="1"/>
          </p:nvPr>
        </p:nvSpPr>
        <p:spPr>
          <a:xfrm rot="240000">
            <a:off x="2183792" y="666965"/>
            <a:ext cx="4772156" cy="3598016"/>
          </a:xfrm>
          <a:solidFill>
            <a:srgbClr val="FFFFFF">
              <a:shade val="85000"/>
            </a:srgbClr>
          </a:solidFill>
          <a:ln w="190500" cap="sq">
            <a:solidFill>
              <a:srgbClr val="FFFFFF"/>
            </a:solidFill>
            <a:miter lim="800000"/>
          </a:ln>
          <a:effectLst>
            <a:outerShdw blurRad="65000" dist="50800" dir="12900000" kx="195000" ky="145000" algn="tl" rotWithShape="0">
              <a:srgbClr val="000000">
                <a:alpha val="24000"/>
              </a:srgbClr>
            </a:outerShdw>
          </a:effectLst>
          <a:scene3d>
            <a:camera prst="orthographicFront">
              <a:rot lat="0" lon="0" rev="360000"/>
            </a:camera>
            <a:lightRig rig="twoPt" dir="t">
              <a:rot lat="0" lon="0" rev="7200000"/>
            </a:lightRig>
          </a:scene3d>
          <a:sp3d contourW="12700">
            <a:bevelT w="25400" h="19050"/>
            <a:contourClr>
              <a:srgbClr val="969696"/>
            </a:contourClr>
          </a:sp3d>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688489" y="5324306"/>
            <a:ext cx="7756264" cy="804862"/>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600D5EF-7D26-425F-8C45-B9312ACE18BC}" type="datetime1">
              <a:rPr lang="en-US" smtClean="0"/>
              <a:pPr/>
              <a:t>10/30/2013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36DD0FD-55B0-48C4-8AF2-8A69533EDFC3}"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7" name="Rectangle 6"/>
          <p:cNvSpPr/>
          <p:nvPr/>
        </p:nvSpPr>
        <p:spPr>
          <a:xfrm>
            <a:off x="0" y="0"/>
            <a:ext cx="9144000" cy="6858000"/>
          </a:xfrm>
          <a:prstGeom prst="rect">
            <a:avLst/>
          </a:prstGeom>
          <a:gradFill flip="none" rotWithShape="1">
            <a:gsLst>
              <a:gs pos="83000">
                <a:schemeClr val="bg1">
                  <a:alpha val="11000"/>
                </a:schemeClr>
              </a:gs>
              <a:gs pos="100000">
                <a:schemeClr val="bg2">
                  <a:lumMod val="75000"/>
                  <a:alpha val="23000"/>
                </a:schemeClr>
              </a:gs>
            </a:gsLst>
            <a:path path="rect">
              <a:fillToRect l="50000" t="50000" r="50000" b="50000"/>
            </a:path>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Placeholder 1"/>
          <p:cNvSpPr>
            <a:spLocks noGrp="1"/>
          </p:cNvSpPr>
          <p:nvPr>
            <p:ph type="title"/>
          </p:nvPr>
        </p:nvSpPr>
        <p:spPr>
          <a:xfrm>
            <a:off x="688490" y="570156"/>
            <a:ext cx="7756263" cy="1054250"/>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699247" y="2248347"/>
            <a:ext cx="7745505" cy="3877815"/>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360378" y="6161442"/>
            <a:ext cx="2133600" cy="365125"/>
          </a:xfrm>
          <a:prstGeom prst="rect">
            <a:avLst/>
          </a:prstGeom>
        </p:spPr>
        <p:txBody>
          <a:bodyPr vert="horz" lIns="91440" tIns="45720" rIns="91440" bIns="45720" rtlCol="0" anchor="ctr"/>
          <a:lstStyle>
            <a:lvl1pPr algn="l">
              <a:defRPr sz="1200">
                <a:solidFill>
                  <a:schemeClr val="tx2"/>
                </a:solidFill>
              </a:defRPr>
            </a:lvl1pPr>
          </a:lstStyle>
          <a:p>
            <a:fld id="{F1909345-DEE0-4B07-8E32-441AC9DA095E}" type="datetime1">
              <a:rPr lang="en-US" smtClean="0"/>
              <a:pPr/>
              <a:t>10/30/2013</a:t>
            </a:fld>
            <a:endParaRPr lang="en-US" dirty="0"/>
          </a:p>
        </p:txBody>
      </p:sp>
      <p:sp>
        <p:nvSpPr>
          <p:cNvPr id="5" name="Footer Placeholder 4"/>
          <p:cNvSpPr>
            <a:spLocks noGrp="1"/>
          </p:cNvSpPr>
          <p:nvPr>
            <p:ph type="ftr" sz="quarter" idx="3"/>
          </p:nvPr>
        </p:nvSpPr>
        <p:spPr>
          <a:xfrm>
            <a:off x="3124200" y="6161442"/>
            <a:ext cx="2895600" cy="365125"/>
          </a:xfrm>
          <a:prstGeom prst="rect">
            <a:avLst/>
          </a:prstGeom>
        </p:spPr>
        <p:txBody>
          <a:bodyPr vert="horz" lIns="91440" tIns="45720" rIns="91440" bIns="45720" rtlCol="0" anchor="ctr"/>
          <a:lstStyle>
            <a:lvl1pPr algn="ctr">
              <a:defRPr sz="1200">
                <a:solidFill>
                  <a:schemeClr val="tx2"/>
                </a:solidFill>
              </a:defRPr>
            </a:lvl1pPr>
          </a:lstStyle>
          <a:p>
            <a:endParaRPr lang="en-US" dirty="0"/>
          </a:p>
        </p:txBody>
      </p:sp>
      <p:sp>
        <p:nvSpPr>
          <p:cNvPr id="6" name="Slide Number Placeholder 5"/>
          <p:cNvSpPr>
            <a:spLocks noGrp="1"/>
          </p:cNvSpPr>
          <p:nvPr>
            <p:ph type="sldNum" sz="quarter" idx="4"/>
          </p:nvPr>
        </p:nvSpPr>
        <p:spPr>
          <a:xfrm>
            <a:off x="6639264" y="6161442"/>
            <a:ext cx="2133600" cy="365125"/>
          </a:xfrm>
          <a:prstGeom prst="rect">
            <a:avLst/>
          </a:prstGeom>
        </p:spPr>
        <p:txBody>
          <a:bodyPr vert="horz" lIns="91440" tIns="45720" rIns="91440" bIns="45720" rtlCol="0" anchor="ctr"/>
          <a:lstStyle>
            <a:lvl1pPr algn="r">
              <a:defRPr sz="1200">
                <a:solidFill>
                  <a:schemeClr val="tx2"/>
                </a:solidFill>
              </a:defRPr>
            </a:lvl1pPr>
          </a:lstStyle>
          <a:p>
            <a:fld id="{F36DD0FD-55B0-48C4-8AF2-8A69533EDFC3}"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sldNum="0" hdr="0" ftr="0" dt="0"/>
  <p:txStyles>
    <p:titleStyle>
      <a:lvl1pPr algn="ctr" defTabSz="914400" rtl="0" eaLnBrk="1" latinLnBrk="0" hangingPunct="1">
        <a:spcBef>
          <a:spcPct val="0"/>
        </a:spcBef>
        <a:buNone/>
        <a:defRPr sz="5400" kern="1200">
          <a:solidFill>
            <a:schemeClr val="tx2"/>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65760" indent="-365760" algn="l" defTabSz="914400" rtl="0" eaLnBrk="1" latinLnBrk="0" hangingPunct="1">
        <a:spcBef>
          <a:spcPct val="20000"/>
        </a:spcBef>
        <a:buClr>
          <a:schemeClr val="accent1"/>
        </a:buClr>
        <a:buFont typeface="Wingdings" pitchFamily="2" charset="2"/>
        <a:buChar char=""/>
        <a:defRPr sz="2400" kern="1200">
          <a:solidFill>
            <a:schemeClr val="tx1">
              <a:lumMod val="85000"/>
              <a:lumOff val="15000"/>
            </a:schemeClr>
          </a:solidFill>
          <a:latin typeface="+mn-lt"/>
          <a:ea typeface="+mn-ea"/>
          <a:cs typeface="+mn-cs"/>
        </a:defRPr>
      </a:lvl1pPr>
      <a:lvl2pPr marL="777240" indent="-365760" algn="l" defTabSz="914400" rtl="0" eaLnBrk="1" latinLnBrk="0" hangingPunct="1">
        <a:spcBef>
          <a:spcPct val="20000"/>
        </a:spcBef>
        <a:buClr>
          <a:schemeClr val="accent1"/>
        </a:buClr>
        <a:buFont typeface="Wingdings" pitchFamily="2" charset="2"/>
        <a:buChar char=""/>
        <a:defRPr sz="2200" kern="1200">
          <a:solidFill>
            <a:schemeClr val="tx1">
              <a:lumMod val="85000"/>
              <a:lumOff val="15000"/>
            </a:schemeClr>
          </a:solidFill>
          <a:latin typeface="+mn-lt"/>
          <a:ea typeface="+mn-ea"/>
          <a:cs typeface="+mn-cs"/>
        </a:defRPr>
      </a:lvl2pPr>
      <a:lvl3pPr marL="1143000" indent="-365760" algn="l" defTabSz="914400" rtl="0" eaLnBrk="1" latinLnBrk="0" hangingPunct="1">
        <a:spcBef>
          <a:spcPct val="20000"/>
        </a:spcBef>
        <a:buClr>
          <a:schemeClr val="accent1"/>
        </a:buClr>
        <a:buFont typeface="Wingdings" pitchFamily="2" charset="2"/>
        <a:buChar char=""/>
        <a:defRPr sz="2000" kern="1200">
          <a:solidFill>
            <a:schemeClr val="tx1">
              <a:lumMod val="85000"/>
              <a:lumOff val="15000"/>
            </a:schemeClr>
          </a:solidFill>
          <a:latin typeface="+mn-lt"/>
          <a:ea typeface="+mn-ea"/>
          <a:cs typeface="+mn-cs"/>
        </a:defRPr>
      </a:lvl3pPr>
      <a:lvl4pPr marL="1508760" indent="-320040" algn="l" defTabSz="914400" rtl="0" eaLnBrk="1" latinLnBrk="0" hangingPunct="1">
        <a:spcBef>
          <a:spcPct val="20000"/>
        </a:spcBef>
        <a:buClr>
          <a:schemeClr val="accent1"/>
        </a:buClr>
        <a:buFont typeface="Wingdings" pitchFamily="2" charset="2"/>
        <a:buChar char=""/>
        <a:defRPr sz="1800" kern="1200">
          <a:solidFill>
            <a:schemeClr val="tx1">
              <a:lumMod val="85000"/>
              <a:lumOff val="15000"/>
            </a:schemeClr>
          </a:solidFill>
          <a:latin typeface="+mn-lt"/>
          <a:ea typeface="+mn-ea"/>
          <a:cs typeface="+mn-cs"/>
        </a:defRPr>
      </a:lvl4pPr>
      <a:lvl5pPr marL="1828800" indent="-320040" algn="l" defTabSz="914400" rtl="0" eaLnBrk="1" latinLnBrk="0" hangingPunct="1">
        <a:spcBef>
          <a:spcPct val="20000"/>
        </a:spcBef>
        <a:buClr>
          <a:schemeClr val="accent1"/>
        </a:buClr>
        <a:buFont typeface="Wingdings" pitchFamily="2" charset="2"/>
        <a:buChar char=""/>
        <a:defRPr sz="1600" kern="1200">
          <a:solidFill>
            <a:schemeClr val="tx1">
              <a:lumMod val="85000"/>
              <a:lumOff val="15000"/>
            </a:schemeClr>
          </a:solidFill>
          <a:latin typeface="+mn-lt"/>
          <a:ea typeface="+mn-ea"/>
          <a:cs typeface="+mn-cs"/>
        </a:defRPr>
      </a:lvl5pPr>
      <a:lvl6pPr marL="214884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6pPr>
      <a:lvl7pPr marL="246888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7pPr>
      <a:lvl8pPr marL="278892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8pPr>
      <a:lvl9pPr marL="3108960" indent="-274320" algn="l" defTabSz="914400" rtl="0" eaLnBrk="1" latinLnBrk="0" hangingPunct="1">
        <a:spcBef>
          <a:spcPts val="400"/>
        </a:spcBef>
        <a:buClr>
          <a:schemeClr val="accent1"/>
        </a:buClr>
        <a:buFont typeface="Wingdings" pitchFamily="2" charset="2"/>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83341" y="457200"/>
            <a:ext cx="6777318" cy="2662519"/>
          </a:xfrm>
        </p:spPr>
        <p:txBody>
          <a:bodyPr/>
          <a:lstStyle/>
          <a:p>
            <a:r>
              <a:rPr lang="en-US" dirty="0" smtClean="0"/>
              <a:t>Data Processing Technique using Computer</a:t>
            </a:r>
            <a:endParaRPr lang="en-US" dirty="0"/>
          </a:p>
        </p:txBody>
      </p:sp>
    </p:spTree>
    <p:extLst>
      <p:ext uri="{BB962C8B-B14F-4D97-AF65-F5344CB8AC3E}">
        <p14:creationId xmlns:p14="http://schemas.microsoft.com/office/powerpoint/2010/main" val="38279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10000"/>
          </a:bodyPr>
          <a:lstStyle/>
          <a:p>
            <a:r>
              <a:rPr lang="en-US" dirty="0" smtClean="0"/>
              <a:t>Real Time (</a:t>
            </a:r>
            <a:r>
              <a:rPr lang="en-US" b="1" dirty="0"/>
              <a:t>reactive computing</a:t>
            </a:r>
            <a:r>
              <a:rPr lang="en-US" dirty="0" smtClean="0"/>
              <a:t> )</a:t>
            </a:r>
          </a:p>
          <a:p>
            <a:pPr marL="403225" indent="-403225" algn="just">
              <a:buNone/>
            </a:pPr>
            <a:r>
              <a:rPr lang="en-US" dirty="0"/>
              <a:t>	In a real time processing, there is a continual input, process and output of data. Data has to be processed in a small stipulated time period (real time), otherwise it will create problems for the system</a:t>
            </a:r>
            <a:endParaRPr lang="en-US" dirty="0" smtClean="0"/>
          </a:p>
          <a:p>
            <a:r>
              <a:rPr lang="en-US" dirty="0" smtClean="0"/>
              <a:t>Batch Processing</a:t>
            </a:r>
          </a:p>
          <a:p>
            <a:pPr marL="403225" indent="-403225" algn="just">
              <a:buNone/>
            </a:pPr>
            <a:r>
              <a:rPr lang="en-US" dirty="0"/>
              <a:t>	In a batch processing group of transactions collected over a period of time is collected, entered, processed and then the batch results are produced. Batch processing requires separate programs for input, process and output. It is an efficient way of processing high volume of data. </a:t>
            </a:r>
            <a:endParaRPr lang="en-US" dirty="0" smtClean="0"/>
          </a:p>
        </p:txBody>
      </p:sp>
      <p:sp>
        <p:nvSpPr>
          <p:cNvPr id="3" name="Title 2"/>
          <p:cNvSpPr>
            <a:spLocks noGrp="1"/>
          </p:cNvSpPr>
          <p:nvPr>
            <p:ph type="title"/>
          </p:nvPr>
        </p:nvSpPr>
        <p:spPr/>
        <p:txBody>
          <a:bodyPr/>
          <a:lstStyle/>
          <a:p>
            <a:r>
              <a:rPr lang="en-US" sz="4400" dirty="0"/>
              <a:t>Data Processing Technique using Computer</a:t>
            </a:r>
          </a:p>
        </p:txBody>
      </p:sp>
    </p:spTree>
    <p:extLst>
      <p:ext uri="{BB962C8B-B14F-4D97-AF65-F5344CB8AC3E}">
        <p14:creationId xmlns:p14="http://schemas.microsoft.com/office/powerpoint/2010/main" val="325314799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r>
              <a:rPr lang="en-US" dirty="0"/>
              <a:t>Time </a:t>
            </a:r>
            <a:r>
              <a:rPr lang="en-US" dirty="0" smtClean="0"/>
              <a:t>Sharing</a:t>
            </a:r>
          </a:p>
          <a:p>
            <a:pPr marL="403225" indent="-403225" algn="just">
              <a:buNone/>
            </a:pPr>
            <a:r>
              <a:rPr lang="en-US" dirty="0" smtClean="0"/>
              <a:t>	method </a:t>
            </a:r>
            <a:r>
              <a:rPr lang="en-US" dirty="0"/>
              <a:t>of operation in which multiple users with different programs interact nearly simultaneously with the </a:t>
            </a:r>
            <a:r>
              <a:rPr lang="en-US" dirty="0">
                <a:solidFill>
                  <a:schemeClr val="tx1"/>
                </a:solidFill>
              </a:rPr>
              <a:t>central processing unit </a:t>
            </a:r>
            <a:r>
              <a:rPr lang="en-US" dirty="0"/>
              <a:t>of a large-scale digital computer. </a:t>
            </a:r>
          </a:p>
          <a:p>
            <a:r>
              <a:rPr lang="en-US" dirty="0"/>
              <a:t>Distributed Data </a:t>
            </a:r>
            <a:r>
              <a:rPr lang="en-US" dirty="0" smtClean="0"/>
              <a:t>Processing</a:t>
            </a:r>
          </a:p>
          <a:p>
            <a:pPr marL="403225" indent="-403225" algn="just">
              <a:buNone/>
            </a:pPr>
            <a:r>
              <a:rPr lang="en-US" dirty="0"/>
              <a:t>	Arrangement of networked computers in which </a:t>
            </a:r>
            <a:r>
              <a:rPr lang="en-US" dirty="0" smtClean="0"/>
              <a:t>data </a:t>
            </a:r>
            <a:r>
              <a:rPr lang="en-US" dirty="0"/>
              <a:t>processing capabilities are spread across the network. In DDP, specific jobs are performed by specialized computers which may be far removed from the user and/or from other such computers.</a:t>
            </a:r>
            <a:r>
              <a:rPr lang="en-US" dirty="0"/>
              <a:t/>
            </a:r>
            <a:br>
              <a:rPr lang="en-US" dirty="0"/>
            </a:br>
            <a:r>
              <a:rPr lang="en-US" dirty="0"/>
              <a:t/>
            </a:r>
            <a:br>
              <a:rPr lang="en-US" dirty="0"/>
            </a:br>
            <a:endParaRPr lang="en-US" dirty="0"/>
          </a:p>
          <a:p>
            <a:pPr marL="403225" indent="-403225">
              <a:buNone/>
            </a:pPr>
            <a:endParaRPr lang="en-US" dirty="0"/>
          </a:p>
          <a:p>
            <a:endParaRPr lang="en-US" dirty="0"/>
          </a:p>
        </p:txBody>
      </p:sp>
      <p:sp>
        <p:nvSpPr>
          <p:cNvPr id="3" name="Title 2"/>
          <p:cNvSpPr>
            <a:spLocks noGrp="1"/>
          </p:cNvSpPr>
          <p:nvPr>
            <p:ph type="title"/>
          </p:nvPr>
        </p:nvSpPr>
        <p:spPr/>
        <p:txBody>
          <a:bodyPr/>
          <a:lstStyle/>
          <a:p>
            <a:r>
              <a:rPr lang="en-US" sz="2800" dirty="0"/>
              <a:t>Data Processing Technique using </a:t>
            </a:r>
            <a:r>
              <a:rPr lang="en-US" sz="2800" dirty="0" smtClean="0"/>
              <a:t>Computer (2)</a:t>
            </a:r>
            <a:endParaRPr lang="en-US" sz="2800" dirty="0"/>
          </a:p>
        </p:txBody>
      </p:sp>
    </p:spTree>
    <p:extLst>
      <p:ext uri="{BB962C8B-B14F-4D97-AF65-F5344CB8AC3E}">
        <p14:creationId xmlns:p14="http://schemas.microsoft.com/office/powerpoint/2010/main" val="41260051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Faster Processing</a:t>
            </a:r>
          </a:p>
          <a:p>
            <a:r>
              <a:rPr lang="en-US" dirty="0" smtClean="0"/>
              <a:t>Accurate</a:t>
            </a:r>
          </a:p>
          <a:p>
            <a:r>
              <a:rPr lang="en-US" dirty="0" smtClean="0"/>
              <a:t>Human Resources Efficiency</a:t>
            </a:r>
          </a:p>
          <a:p>
            <a:r>
              <a:rPr lang="en-US" dirty="0" smtClean="0"/>
              <a:t>Easy interaction with user</a:t>
            </a:r>
          </a:p>
          <a:p>
            <a:r>
              <a:rPr lang="en-US" dirty="0" smtClean="0"/>
              <a:t>Increase for Information value</a:t>
            </a:r>
            <a:endParaRPr lang="en-US" dirty="0"/>
          </a:p>
        </p:txBody>
      </p:sp>
      <p:sp>
        <p:nvSpPr>
          <p:cNvPr id="3" name="Title 2"/>
          <p:cNvSpPr>
            <a:spLocks noGrp="1"/>
          </p:cNvSpPr>
          <p:nvPr>
            <p:ph type="title"/>
          </p:nvPr>
        </p:nvSpPr>
        <p:spPr>
          <a:xfrm>
            <a:off x="688490" y="570156"/>
            <a:ext cx="7756263" cy="1182444"/>
          </a:xfrm>
        </p:spPr>
        <p:txBody>
          <a:bodyPr/>
          <a:lstStyle/>
          <a:p>
            <a:r>
              <a:rPr lang="en-US" sz="4800" dirty="0" smtClean="0"/>
              <a:t>Advantage in using Computer</a:t>
            </a:r>
            <a:endParaRPr lang="en-US" sz="4800" dirty="0"/>
          </a:p>
        </p:txBody>
      </p:sp>
    </p:spTree>
    <p:extLst>
      <p:ext uri="{BB962C8B-B14F-4D97-AF65-F5344CB8AC3E}">
        <p14:creationId xmlns:p14="http://schemas.microsoft.com/office/powerpoint/2010/main" val="10335409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What for?</a:t>
            </a:r>
          </a:p>
          <a:p>
            <a:pPr marL="0" indent="0">
              <a:buNone/>
            </a:pPr>
            <a:r>
              <a:rPr lang="en-US" dirty="0" smtClean="0"/>
              <a:t>To protect information system from loss.</a:t>
            </a:r>
          </a:p>
          <a:p>
            <a:pPr marL="0" indent="0">
              <a:buNone/>
            </a:pPr>
            <a:endParaRPr lang="en-US" dirty="0"/>
          </a:p>
          <a:p>
            <a:pPr marL="0" indent="0">
              <a:buNone/>
            </a:pPr>
            <a:endParaRPr lang="en-US" dirty="0"/>
          </a:p>
        </p:txBody>
      </p:sp>
      <p:sp>
        <p:nvSpPr>
          <p:cNvPr id="3" name="Title 2"/>
          <p:cNvSpPr>
            <a:spLocks noGrp="1"/>
          </p:cNvSpPr>
          <p:nvPr>
            <p:ph type="title"/>
          </p:nvPr>
        </p:nvSpPr>
        <p:spPr/>
        <p:txBody>
          <a:bodyPr/>
          <a:lstStyle/>
          <a:p>
            <a:r>
              <a:rPr lang="en-US" sz="4000" dirty="0" smtClean="0"/>
              <a:t>Information System Controlling</a:t>
            </a:r>
            <a:endParaRPr lang="en-US" sz="4000" dirty="0"/>
          </a:p>
        </p:txBody>
      </p:sp>
    </p:spTree>
    <p:extLst>
      <p:ext uri="{BB962C8B-B14F-4D97-AF65-F5344CB8AC3E}">
        <p14:creationId xmlns:p14="http://schemas.microsoft.com/office/powerpoint/2010/main" val="22373147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92500" lnSpcReduction="20000"/>
          </a:bodyPr>
          <a:lstStyle/>
          <a:p>
            <a:pPr marL="0" indent="0">
              <a:buNone/>
            </a:pPr>
            <a:r>
              <a:rPr lang="en-US" dirty="0" smtClean="0"/>
              <a:t>Separation of duty and responsibilities at Electronic Data Processing Department (EDP).</a:t>
            </a:r>
          </a:p>
          <a:p>
            <a:pPr marL="0" indent="0">
              <a:buNone/>
            </a:pPr>
            <a:r>
              <a:rPr lang="en-US" dirty="0" smtClean="0"/>
              <a:t>Main Function :</a:t>
            </a:r>
          </a:p>
          <a:p>
            <a:pPr marL="457200" indent="-457200">
              <a:buFont typeface="+mj-lt"/>
              <a:buAutoNum type="arabicPeriod"/>
            </a:pPr>
            <a:r>
              <a:rPr lang="en-US" dirty="0" smtClean="0"/>
              <a:t>Data Controlling Division</a:t>
            </a:r>
          </a:p>
          <a:p>
            <a:pPr marL="411480" lvl="1" indent="0" algn="just">
              <a:buNone/>
            </a:pPr>
            <a:r>
              <a:rPr lang="en-US" dirty="0"/>
              <a:t>Serves as an intermediary between other departments with EDP. </a:t>
            </a:r>
            <a:r>
              <a:rPr lang="en-US" dirty="0" smtClean="0"/>
              <a:t>Personnel of </a:t>
            </a:r>
            <a:r>
              <a:rPr lang="en-US" dirty="0"/>
              <a:t>This section is called </a:t>
            </a:r>
            <a:r>
              <a:rPr lang="en-US" dirty="0" smtClean="0"/>
              <a:t>as the </a:t>
            </a:r>
            <a:r>
              <a:rPr lang="en-US" dirty="0"/>
              <a:t>data control group, in charge of receiving data from other departments, </a:t>
            </a:r>
            <a:r>
              <a:rPr lang="en-US" dirty="0" smtClean="0"/>
              <a:t>to schedule, </a:t>
            </a:r>
            <a:r>
              <a:rPr lang="en-US" dirty="0"/>
              <a:t>overseeing the processing of data, monitoring error corrections during data processing and distributing output to privileged users.</a:t>
            </a:r>
            <a:endParaRPr lang="en-US" dirty="0" smtClean="0"/>
          </a:p>
          <a:p>
            <a:pPr marL="457200" indent="-457200">
              <a:buFont typeface="+mj-lt"/>
              <a:buAutoNum type="arabicPeriod"/>
            </a:pPr>
            <a:r>
              <a:rPr lang="en-US" dirty="0" smtClean="0"/>
              <a:t>Data Preparing Division</a:t>
            </a:r>
          </a:p>
          <a:p>
            <a:pPr marL="457200" indent="-457200">
              <a:buNone/>
            </a:pPr>
            <a:r>
              <a:rPr lang="en-US" dirty="0"/>
              <a:t>	</a:t>
            </a:r>
            <a:r>
              <a:rPr lang="en-US" dirty="0" smtClean="0"/>
              <a:t>Serves </a:t>
            </a:r>
            <a:r>
              <a:rPr lang="en-US" dirty="0"/>
              <a:t>to prepare the data into a form of media that can be read by the machine</a:t>
            </a:r>
            <a:endParaRPr lang="en-US" dirty="0" smtClean="0"/>
          </a:p>
        </p:txBody>
      </p:sp>
      <p:sp>
        <p:nvSpPr>
          <p:cNvPr id="3" name="Title 2"/>
          <p:cNvSpPr>
            <a:spLocks noGrp="1"/>
          </p:cNvSpPr>
          <p:nvPr>
            <p:ph type="title"/>
          </p:nvPr>
        </p:nvSpPr>
        <p:spPr/>
        <p:txBody>
          <a:bodyPr/>
          <a:lstStyle/>
          <a:p>
            <a:r>
              <a:rPr lang="en-US" sz="4000" dirty="0" smtClean="0"/>
              <a:t>Organization Controlling</a:t>
            </a:r>
            <a:endParaRPr lang="en-US" sz="4000" dirty="0"/>
          </a:p>
        </p:txBody>
      </p:sp>
    </p:spTree>
    <p:extLst>
      <p:ext uri="{BB962C8B-B14F-4D97-AF65-F5344CB8AC3E}">
        <p14:creationId xmlns:p14="http://schemas.microsoft.com/office/powerpoint/2010/main" val="27252332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fontScale="85000" lnSpcReduction="20000"/>
          </a:bodyPr>
          <a:lstStyle/>
          <a:p>
            <a:pPr marL="457200" indent="-457200">
              <a:buFont typeface="+mj-lt"/>
              <a:buAutoNum type="arabicPeriod" startAt="3"/>
            </a:pPr>
            <a:r>
              <a:rPr lang="en-US" dirty="0" smtClean="0"/>
              <a:t>Computer Operation Division</a:t>
            </a:r>
          </a:p>
          <a:p>
            <a:pPr marL="457200" indent="-457200" algn="just">
              <a:buNone/>
            </a:pPr>
            <a:r>
              <a:rPr lang="en-US" dirty="0"/>
              <a:t>	</a:t>
            </a:r>
            <a:r>
              <a:rPr lang="en-US" dirty="0" smtClean="0"/>
              <a:t>Its Function is to </a:t>
            </a:r>
            <a:r>
              <a:rPr lang="en-US" dirty="0"/>
              <a:t>process data generated reports and work in accordance with written procedures in the operating manual</a:t>
            </a:r>
            <a:endParaRPr lang="en-US" dirty="0" smtClean="0"/>
          </a:p>
          <a:p>
            <a:pPr marL="457200" indent="-457200">
              <a:buFont typeface="+mj-lt"/>
              <a:buAutoNum type="arabicPeriod" startAt="4"/>
            </a:pPr>
            <a:r>
              <a:rPr lang="en-US" dirty="0" smtClean="0"/>
              <a:t>Data Library Division</a:t>
            </a:r>
          </a:p>
          <a:p>
            <a:pPr marL="457200" indent="-457200" algn="just">
              <a:buNone/>
            </a:pPr>
            <a:r>
              <a:rPr lang="en-US" dirty="0"/>
              <a:t>	</a:t>
            </a:r>
            <a:r>
              <a:rPr lang="en-US" dirty="0" smtClean="0"/>
              <a:t>Serves </a:t>
            </a:r>
            <a:r>
              <a:rPr lang="en-US" dirty="0"/>
              <a:t>to maintain the data storage space called the data library. Data Library is a place where data and programs are stored in the form of deposits outside media.</a:t>
            </a:r>
            <a:endParaRPr lang="en-US" dirty="0" smtClean="0"/>
          </a:p>
          <a:p>
            <a:pPr marL="457200" indent="-457200">
              <a:buFont typeface="+mj-lt"/>
              <a:buAutoNum type="arabicPeriod" startAt="5"/>
            </a:pPr>
            <a:r>
              <a:rPr lang="en-US" dirty="0" smtClean="0"/>
              <a:t>Programming and System Development</a:t>
            </a:r>
          </a:p>
          <a:p>
            <a:pPr marL="457200" indent="-457200">
              <a:buNone/>
            </a:pPr>
            <a:r>
              <a:rPr lang="en-US" dirty="0" smtClean="0"/>
              <a:t>	Functions </a:t>
            </a:r>
            <a:r>
              <a:rPr lang="en-US" dirty="0"/>
              <a:t>in the program and the development of </a:t>
            </a:r>
            <a:r>
              <a:rPr lang="en-US" dirty="0" smtClean="0"/>
              <a:t>information </a:t>
            </a:r>
            <a:r>
              <a:rPr lang="en-US" dirty="0"/>
              <a:t>systems. The personnel section called </a:t>
            </a:r>
            <a:r>
              <a:rPr lang="en-US" dirty="0" smtClean="0"/>
              <a:t>	programmer </a:t>
            </a:r>
            <a:r>
              <a:rPr lang="en-US" dirty="0"/>
              <a:t>and systems analyst. This section must be </a:t>
            </a:r>
            <a:r>
              <a:rPr lang="en-US" dirty="0" smtClean="0"/>
              <a:t>	separated </a:t>
            </a:r>
            <a:r>
              <a:rPr lang="en-US" dirty="0"/>
              <a:t>with a portion of the operation and should not </a:t>
            </a:r>
            <a:r>
              <a:rPr lang="en-US" dirty="0" smtClean="0"/>
              <a:t>	be </a:t>
            </a:r>
            <a:r>
              <a:rPr lang="en-US" dirty="0"/>
              <a:t>involved directly because it can alter the program he </a:t>
            </a:r>
            <a:r>
              <a:rPr lang="en-US" dirty="0" smtClean="0"/>
              <a:t>	used </a:t>
            </a:r>
            <a:r>
              <a:rPr lang="en-US" dirty="0"/>
              <a:t>for negative purposes</a:t>
            </a:r>
          </a:p>
        </p:txBody>
      </p:sp>
      <p:sp>
        <p:nvSpPr>
          <p:cNvPr id="3" name="Title 2"/>
          <p:cNvSpPr>
            <a:spLocks noGrp="1"/>
          </p:cNvSpPr>
          <p:nvPr>
            <p:ph type="title"/>
          </p:nvPr>
        </p:nvSpPr>
        <p:spPr/>
        <p:txBody>
          <a:bodyPr/>
          <a:lstStyle/>
          <a:p>
            <a:r>
              <a:rPr lang="en-US" sz="4800" dirty="0"/>
              <a:t>Organization </a:t>
            </a:r>
            <a:r>
              <a:rPr lang="en-US" sz="4800" dirty="0" smtClean="0"/>
              <a:t>Controlling (2)</a:t>
            </a:r>
            <a:endParaRPr lang="en-US" sz="4800" dirty="0"/>
          </a:p>
        </p:txBody>
      </p:sp>
    </p:spTree>
    <p:extLst>
      <p:ext uri="{BB962C8B-B14F-4D97-AF65-F5344CB8AC3E}">
        <p14:creationId xmlns:p14="http://schemas.microsoft.com/office/powerpoint/2010/main" val="12435757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Documentation is important for the purposes of</a:t>
            </a:r>
            <a:r>
              <a:rPr lang="en-US" dirty="0" smtClean="0"/>
              <a:t>:</a:t>
            </a:r>
          </a:p>
          <a:p>
            <a:pPr lvl="1"/>
            <a:r>
              <a:rPr lang="en-US" dirty="0" smtClean="0"/>
              <a:t>To learn the system way</a:t>
            </a:r>
          </a:p>
          <a:p>
            <a:pPr lvl="1"/>
            <a:r>
              <a:rPr lang="en-US" dirty="0" smtClean="0"/>
              <a:t>As training Content</a:t>
            </a:r>
          </a:p>
          <a:p>
            <a:pPr lvl="1"/>
            <a:r>
              <a:rPr lang="en-US" dirty="0"/>
              <a:t>Basic development system </a:t>
            </a:r>
            <a:r>
              <a:rPr lang="en-US" dirty="0" smtClean="0"/>
              <a:t>further</a:t>
            </a:r>
          </a:p>
          <a:p>
            <a:pPr lvl="1" algn="just"/>
            <a:r>
              <a:rPr lang="en-US" dirty="0"/>
              <a:t>Base </a:t>
            </a:r>
            <a:r>
              <a:rPr lang="en-US" dirty="0" smtClean="0"/>
              <a:t>for </a:t>
            </a:r>
            <a:r>
              <a:rPr lang="en-US" dirty="0"/>
              <a:t>modify / system improvements </a:t>
            </a:r>
            <a:r>
              <a:rPr lang="en-US" dirty="0" smtClean="0"/>
              <a:t>in the future</a:t>
            </a:r>
          </a:p>
          <a:p>
            <a:pPr lvl="1" algn="just"/>
            <a:r>
              <a:rPr lang="en-US" dirty="0"/>
              <a:t>Reference materials for inspection systems</a:t>
            </a:r>
          </a:p>
        </p:txBody>
      </p:sp>
      <p:sp>
        <p:nvSpPr>
          <p:cNvPr id="3" name="Title 2"/>
          <p:cNvSpPr>
            <a:spLocks noGrp="1"/>
          </p:cNvSpPr>
          <p:nvPr>
            <p:ph type="title"/>
          </p:nvPr>
        </p:nvSpPr>
        <p:spPr/>
        <p:txBody>
          <a:bodyPr/>
          <a:lstStyle/>
          <a:p>
            <a:r>
              <a:rPr lang="en-US" sz="4400" dirty="0" smtClean="0"/>
              <a:t>Documentation Controlling</a:t>
            </a:r>
            <a:endParaRPr lang="en-US" sz="4400" dirty="0"/>
          </a:p>
        </p:txBody>
      </p:sp>
    </p:spTree>
    <p:extLst>
      <p:ext uri="{BB962C8B-B14F-4D97-AF65-F5344CB8AC3E}">
        <p14:creationId xmlns:p14="http://schemas.microsoft.com/office/powerpoint/2010/main" val="163581269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99247" y="2248347"/>
            <a:ext cx="7745505" cy="4609653"/>
          </a:xfrm>
        </p:spPr>
        <p:txBody>
          <a:bodyPr>
            <a:noAutofit/>
          </a:bodyPr>
          <a:lstStyle/>
          <a:p>
            <a:pPr marL="0" indent="0">
              <a:buNone/>
            </a:pPr>
            <a:r>
              <a:rPr lang="en-US" sz="1600" dirty="0"/>
              <a:t>Documentation may include</a:t>
            </a:r>
            <a:r>
              <a:rPr lang="en-US" sz="1600" dirty="0" smtClean="0"/>
              <a:t>:</a:t>
            </a:r>
          </a:p>
          <a:p>
            <a:pPr marL="0" indent="0">
              <a:buNone/>
            </a:pPr>
            <a:endParaRPr lang="en-US" sz="1600" dirty="0" smtClean="0"/>
          </a:p>
          <a:p>
            <a:r>
              <a:rPr lang="en-US" sz="1600" dirty="0"/>
              <a:t>documentation procedures</a:t>
            </a:r>
            <a:br>
              <a:rPr lang="en-US" sz="1600" dirty="0"/>
            </a:br>
            <a:r>
              <a:rPr lang="en-US" sz="1600" dirty="0"/>
              <a:t>Contains procedures that must be performed in a particular state. </a:t>
            </a:r>
            <a:r>
              <a:rPr lang="en-US" sz="1600" dirty="0" smtClean="0"/>
              <a:t>Example : </a:t>
            </a:r>
            <a:r>
              <a:rPr lang="en-US" sz="1600" dirty="0"/>
              <a:t>program testing procedures</a:t>
            </a:r>
            <a:r>
              <a:rPr lang="en-US" sz="1600" dirty="0" smtClean="0"/>
              <a:t>.</a:t>
            </a:r>
          </a:p>
          <a:p>
            <a:r>
              <a:rPr lang="en-US" sz="1600" dirty="0"/>
              <a:t>documentation system</a:t>
            </a:r>
            <a:br>
              <a:rPr lang="en-US" sz="1600" dirty="0"/>
            </a:br>
            <a:r>
              <a:rPr lang="en-US" sz="1600" dirty="0"/>
              <a:t>Shows the shape of the data processing system is described in the flow chart system (description of the input, output, files are </a:t>
            </a:r>
            <a:r>
              <a:rPr lang="en-US" sz="1600" dirty="0" smtClean="0"/>
              <a:t>used).</a:t>
            </a:r>
          </a:p>
          <a:p>
            <a:r>
              <a:rPr lang="en-US" sz="1600" dirty="0"/>
              <a:t>program documentation</a:t>
            </a:r>
            <a:br>
              <a:rPr lang="en-US" sz="1600" dirty="0"/>
            </a:br>
            <a:r>
              <a:rPr lang="en-US" sz="1600" dirty="0"/>
              <a:t>Illustrates the logic of the program in the form of program flow chart, decision </a:t>
            </a:r>
            <a:r>
              <a:rPr lang="en-US" sz="1600" dirty="0" smtClean="0"/>
              <a:t>table</a:t>
            </a:r>
          </a:p>
          <a:p>
            <a:r>
              <a:rPr lang="en-US" sz="1600" dirty="0"/>
              <a:t>documentation surgery</a:t>
            </a:r>
            <a:br>
              <a:rPr lang="en-US" sz="1600" dirty="0"/>
            </a:br>
            <a:r>
              <a:rPr lang="en-US" sz="1600" dirty="0"/>
              <a:t>Describes the methods and procedures operate programs, typically used by </a:t>
            </a:r>
            <a:r>
              <a:rPr lang="en-US" sz="1600" dirty="0" smtClean="0"/>
              <a:t>operators</a:t>
            </a:r>
          </a:p>
          <a:p>
            <a:r>
              <a:rPr lang="en-US" sz="1600" dirty="0"/>
              <a:t>documentation of data</a:t>
            </a:r>
            <a:br>
              <a:rPr lang="en-US" sz="1600" dirty="0"/>
            </a:br>
            <a:r>
              <a:rPr lang="en-US" sz="1600" dirty="0"/>
              <a:t>Contains definitions of data items in the database that is used by the information system</a:t>
            </a:r>
          </a:p>
          <a:p>
            <a:pPr marL="0" indent="0">
              <a:buNone/>
            </a:pPr>
            <a:r>
              <a:rPr lang="en-US" sz="1600" dirty="0"/>
              <a:t/>
            </a:r>
            <a:br>
              <a:rPr lang="en-US" sz="1600" dirty="0"/>
            </a:br>
            <a:r>
              <a:rPr lang="en-US" sz="1800" dirty="0"/>
              <a:t/>
            </a:r>
            <a:br>
              <a:rPr lang="en-US" sz="1800" dirty="0"/>
            </a:br>
            <a:endParaRPr lang="en-US" sz="1800" dirty="0"/>
          </a:p>
        </p:txBody>
      </p:sp>
      <p:sp>
        <p:nvSpPr>
          <p:cNvPr id="3" name="Title 2"/>
          <p:cNvSpPr>
            <a:spLocks noGrp="1"/>
          </p:cNvSpPr>
          <p:nvPr>
            <p:ph type="title"/>
          </p:nvPr>
        </p:nvSpPr>
        <p:spPr/>
        <p:txBody>
          <a:bodyPr/>
          <a:lstStyle/>
          <a:p>
            <a:r>
              <a:rPr lang="en-US" sz="4400" dirty="0"/>
              <a:t>Documentation Controlling</a:t>
            </a:r>
          </a:p>
        </p:txBody>
      </p:sp>
    </p:spTree>
    <p:extLst>
      <p:ext uri="{BB962C8B-B14F-4D97-AF65-F5344CB8AC3E}">
        <p14:creationId xmlns:p14="http://schemas.microsoft.com/office/powerpoint/2010/main" val="2428149379"/>
      </p:ext>
    </p:extLst>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Hardcover">
  <a:themeElements>
    <a:clrScheme name="Hardcover">
      <a:dk1>
        <a:sysClr val="windowText" lastClr="000000"/>
      </a:dk1>
      <a:lt1>
        <a:sysClr val="window" lastClr="FFFFFF"/>
      </a:lt1>
      <a:dk2>
        <a:srgbClr val="895D1D"/>
      </a:dk2>
      <a:lt2>
        <a:srgbClr val="ECE9C6"/>
      </a:lt2>
      <a:accent1>
        <a:srgbClr val="873624"/>
      </a:accent1>
      <a:accent2>
        <a:srgbClr val="D6862D"/>
      </a:accent2>
      <a:accent3>
        <a:srgbClr val="D0BE40"/>
      </a:accent3>
      <a:accent4>
        <a:srgbClr val="877F6C"/>
      </a:accent4>
      <a:accent5>
        <a:srgbClr val="972109"/>
      </a:accent5>
      <a:accent6>
        <a:srgbClr val="AEB795"/>
      </a:accent6>
      <a:hlink>
        <a:srgbClr val="CC9900"/>
      </a:hlink>
      <a:folHlink>
        <a:srgbClr val="B2B2B2"/>
      </a:folHlink>
    </a:clrScheme>
    <a:fontScheme name="Hardcover">
      <a:majorFont>
        <a:latin typeface="Book Antiqua"/>
        <a:ea typeface=""/>
        <a:cs typeface=""/>
        <a:font script="Grek" typeface="Times New Roman"/>
        <a:font script="Cyrl" typeface="Times New Roman"/>
        <a:font script="Jpan" typeface="HGS明朝E"/>
        <a:font script="Hang" typeface="궁서"/>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Book Antiqua"/>
        <a:ea typeface=""/>
        <a:cs typeface=""/>
        <a:font script="Grek" typeface="Times New Roman"/>
        <a:font script="Cyrl" typeface="Times New Roman"/>
        <a:font script="Jpan" typeface="HGS明朝E"/>
        <a:font script="Hang" typeface="돋움"/>
        <a:font script="Hans" typeface="宋体"/>
        <a:font script="Hant" typeface="新細明體"/>
        <a:font script="Arab" typeface="Times New Roman"/>
        <a:font script="Hebr" typeface="David"/>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Hardcover">
      <a:fillStyleLst>
        <a:solidFill>
          <a:schemeClr val="phClr"/>
        </a:solidFill>
        <a:solidFill>
          <a:schemeClr val="phClr">
            <a:tint val="68000"/>
            <a:shade val="94000"/>
            <a:satMod val="300000"/>
            <a:lumMod val="110000"/>
          </a:schemeClr>
        </a:solidFill>
        <a:gradFill rotWithShape="1">
          <a:gsLst>
            <a:gs pos="0">
              <a:schemeClr val="phClr">
                <a:tint val="94000"/>
                <a:satMod val="180000"/>
                <a:lumMod val="98000"/>
              </a:schemeClr>
            </a:gs>
            <a:gs pos="100000">
              <a:schemeClr val="phClr">
                <a:satMod val="130000"/>
              </a:schemeClr>
            </a:gs>
          </a:gsLst>
          <a:lin ang="5160000" scaled="0"/>
        </a:gradFill>
      </a:fillStyleLst>
      <a:lnStyleLst>
        <a:ln w="12700" cap="flat" cmpd="sng" algn="ctr">
          <a:solidFill>
            <a:schemeClr val="phClr">
              <a:shade val="90000"/>
              <a:lumMod val="90000"/>
            </a:schemeClr>
          </a:solidFill>
          <a:prstDash val="solid"/>
        </a:ln>
        <a:ln w="19050" cap="flat" cmpd="sng" algn="ctr">
          <a:solidFill>
            <a:schemeClr val="phClr">
              <a:shade val="75000"/>
              <a:lumMod val="90000"/>
            </a:schemeClr>
          </a:solidFill>
          <a:prstDash val="solid"/>
        </a:ln>
        <a:ln w="25400" cap="flat" cmpd="sng" algn="ctr">
          <a:solidFill>
            <a:schemeClr val="phClr"/>
          </a:solidFill>
          <a:prstDash val="solid"/>
        </a:ln>
      </a:lnStyleLst>
      <a:effectStyleLst>
        <a:effectStyle>
          <a:effectLst>
            <a:outerShdw blurRad="38100" dist="12700" dir="5400000" rotWithShape="0">
              <a:srgbClr val="000000">
                <a:alpha val="15000"/>
              </a:srgbClr>
            </a:outerShdw>
          </a:effectLst>
        </a:effectStyle>
        <a:effectStyle>
          <a:effectLst>
            <a:outerShdw blurRad="50800" dist="25400" dir="5400000" rotWithShape="0">
              <a:srgbClr val="000000">
                <a:alpha val="46000"/>
              </a:srgbClr>
            </a:outerShdw>
          </a:effectLst>
        </a:effectStyle>
        <a:effectStyle>
          <a:effectLst>
            <a:outerShdw blurRad="50800" dist="25400" dir="5400000" rotWithShape="0">
              <a:srgbClr val="000000">
                <a:alpha val="48000"/>
              </a:srgbClr>
            </a:outerShdw>
          </a:effectLst>
          <a:scene3d>
            <a:camera prst="orthographicFront">
              <a:rot lat="0" lon="0" rev="0"/>
            </a:camera>
            <a:lightRig rig="threePt" dir="tl">
              <a:rot lat="0" lon="0" rev="2400000"/>
            </a:lightRig>
          </a:scene3d>
          <a:sp3d>
            <a:bevelT w="25400" h="25400"/>
          </a:sp3d>
        </a:effectStyle>
      </a:effectStyleLst>
      <a:bgFillStyleLst>
        <a:solidFill>
          <a:schemeClr val="phClr">
            <a:tint val="96000"/>
            <a:lumMod val="110000"/>
          </a:schemeClr>
        </a:solidFill>
        <a:blipFill rotWithShape="1">
          <a:blip xmlns:r="http://schemas.openxmlformats.org/officeDocument/2006/relationships" r:embed="rId1">
            <a:duotone>
              <a:schemeClr val="phClr">
                <a:tint val="93000"/>
                <a:shade val="20000"/>
              </a:schemeClr>
              <a:schemeClr val="phClr">
                <a:tint val="90000"/>
                <a:shade val="85000"/>
                <a:satMod val="115000"/>
              </a:schemeClr>
            </a:duotone>
          </a:blip>
          <a:tile tx="0" ty="0" sx="60000" sy="60000" flip="none" algn="tl"/>
        </a:blipFill>
        <a:blipFill rotWithShape="1">
          <a:blip xmlns:r="http://schemas.openxmlformats.org/officeDocument/2006/relationships" r:embed="rId2">
            <a:duotone>
              <a:schemeClr val="phClr">
                <a:shade val="50000"/>
                <a:satMod val="340000"/>
                <a:lumMod val="40000"/>
              </a:schemeClr>
              <a:schemeClr val="phClr">
                <a:tint val="92000"/>
                <a:shade val="94000"/>
                <a:hueMod val="110000"/>
                <a:satMod val="236000"/>
                <a:lumMod val="120000"/>
              </a:schemeClr>
            </a:duotone>
          </a:blip>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Hardcover</Template>
  <TotalTime>313</TotalTime>
  <Words>186</Words>
  <Application>Microsoft Office PowerPoint</Application>
  <PresentationFormat>On-screen Show (4:3)</PresentationFormat>
  <Paragraphs>50</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Hardcover</vt:lpstr>
      <vt:lpstr>Data Processing Technique using Computer</vt:lpstr>
      <vt:lpstr>Data Processing Technique using Computer</vt:lpstr>
      <vt:lpstr>Data Processing Technique using Computer (2)</vt:lpstr>
      <vt:lpstr>Advantage in using Computer</vt:lpstr>
      <vt:lpstr>Information System Controlling</vt:lpstr>
      <vt:lpstr>Organization Controlling</vt:lpstr>
      <vt:lpstr>Organization Controlling (2)</vt:lpstr>
      <vt:lpstr>Documentation Controlling</vt:lpstr>
      <vt:lpstr>Documentation Controlling</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Data Processing Technique using Computer</dc:title>
  <dc:creator>Axi.o_O</dc:creator>
  <cp:lastModifiedBy>Axi.o_O</cp:lastModifiedBy>
  <cp:revision>11</cp:revision>
  <dcterms:created xsi:type="dcterms:W3CDTF">2013-10-30T06:30:43Z</dcterms:created>
  <dcterms:modified xsi:type="dcterms:W3CDTF">2013-10-30T11:44:14Z</dcterms:modified>
</cp:coreProperties>
</file>