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4A94B-B9A0-4DED-B80A-1A3D414A95C3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30A25-78E5-4561-98EF-84B14E28424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143116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d-ID" sz="3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4 </a:t>
            </a:r>
            <a:r>
              <a:rPr lang="id-ID" sz="3600" b="1" dirty="0" smtClean="0">
                <a:solidFill>
                  <a:srgbClr val="C00000"/>
                </a:solidFill>
              </a:rPr>
              <a:t>D</a:t>
            </a:r>
            <a:r>
              <a:rPr lang="en-US" sz="3600" b="1" dirty="0" err="1" smtClean="0">
                <a:solidFill>
                  <a:srgbClr val="C00000"/>
                </a:solidFill>
              </a:rPr>
              <a:t>asar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id-ID" sz="3600" b="1" dirty="0" smtClean="0">
                <a:solidFill>
                  <a:srgbClr val="C00000"/>
                </a:solidFill>
              </a:rPr>
              <a:t>S</a:t>
            </a:r>
            <a:r>
              <a:rPr lang="en-US" sz="3600" b="1" dirty="0" err="1" smtClean="0">
                <a:solidFill>
                  <a:srgbClr val="C00000"/>
                </a:solidFill>
              </a:rPr>
              <a:t>ifat</a:t>
            </a:r>
            <a:r>
              <a:rPr lang="id-ID" sz="3600" b="1" dirty="0" smtClean="0">
                <a:solidFill>
                  <a:srgbClr val="C00000"/>
                </a:solidFill>
              </a:rPr>
              <a:t> Kepribadian</a:t>
            </a:r>
          </a:p>
          <a:p>
            <a:pPr algn="ctr"/>
            <a:endParaRPr lang="id-ID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8143932" cy="57150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Melankolis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pemikir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sensitip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romantis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teratur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dipastikan</a:t>
            </a:r>
            <a:r>
              <a:rPr lang="en-US" dirty="0">
                <a:solidFill>
                  <a:schemeClr val="tx1"/>
                </a:solidFill>
              </a:rPr>
              <a:t> 99.99 </a:t>
            </a:r>
            <a:r>
              <a:rPr lang="en-US" dirty="0" err="1">
                <a:solidFill>
                  <a:schemeClr val="tx1"/>
                </a:solidFill>
              </a:rPr>
              <a:t>persen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empati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merasakanya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pendengar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berempati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banget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MELANKOLIS: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KEKUATAN: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Analitis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mendalam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pikiran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Serius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berorientasi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jadwal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Artistik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musikal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kreatif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puitis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Sensitif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Mau </a:t>
            </a:r>
            <a:r>
              <a:rPr lang="en-US" dirty="0" err="1">
                <a:solidFill>
                  <a:schemeClr val="tx1"/>
                </a:solidFill>
              </a:rPr>
              <a:t>mengorbankan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idealis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perfeksionis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Senang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perincian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memerinci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tekun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tertib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teratur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rapi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Hemat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pemecahan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kreatif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kreatif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dituntaskan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Berteman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hati-hati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Puas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belakang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menghindari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perhatian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Mau </a:t>
            </a:r>
            <a:r>
              <a:rPr lang="en-US" dirty="0" err="1">
                <a:solidFill>
                  <a:schemeClr val="tx1"/>
                </a:solidFill>
              </a:rPr>
              <a:t>mendengar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keluhan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setia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mengabdi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lain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KELEMAHAN: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KELEMAHAN:</a:t>
            </a:r>
            <a:br>
              <a:rPr lang="en-US" dirty="0"/>
            </a:br>
            <a:r>
              <a:rPr lang="en-US" dirty="0"/>
              <a:t>*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(</a:t>
            </a:r>
            <a:r>
              <a:rPr lang="en-US" dirty="0" err="1"/>
              <a:t>murung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tertekan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Mengingat</a:t>
            </a:r>
            <a:r>
              <a:rPr lang="en-US" dirty="0"/>
              <a:t> yang </a:t>
            </a:r>
            <a:r>
              <a:rPr lang="en-US" dirty="0" err="1"/>
              <a:t>negatif</a:t>
            </a:r>
            <a:r>
              <a:rPr lang="en-US" dirty="0"/>
              <a:t> &amp; </a:t>
            </a:r>
            <a:r>
              <a:rPr lang="en-US" dirty="0" err="1"/>
              <a:t>pendendam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Tertekan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Melewatkan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(if..if..if..)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disenangkan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definisi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Tukang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/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dirinya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(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* Rasa </a:t>
            </a:r>
            <a:r>
              <a:rPr lang="en-US" dirty="0" err="1"/>
              <a:t>curiga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skeptis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pujian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Plegmatis</a:t>
            </a:r>
            <a:r>
              <a:rPr lang="en-US" sz="2800" b="1" dirty="0"/>
              <a:t>, </a:t>
            </a:r>
            <a:r>
              <a:rPr lang="en-US" sz="2800" b="1" dirty="0" err="1"/>
              <a:t>Cinta</a:t>
            </a:r>
            <a:r>
              <a:rPr lang="en-US" sz="2800" b="1" dirty="0"/>
              <a:t> </a:t>
            </a:r>
            <a:r>
              <a:rPr lang="en-US" sz="2800" b="1" dirty="0" err="1" smtClean="0"/>
              <a:t>Damai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Plegmatis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/ </a:t>
            </a:r>
            <a:r>
              <a:rPr lang="en-US" dirty="0" err="1"/>
              <a:t>netral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nomer</a:t>
            </a:r>
            <a:r>
              <a:rPr lang="en-US" dirty="0"/>
              <a:t> 1,Mereka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pribadinya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penyabar</a:t>
            </a:r>
            <a:r>
              <a:rPr lang="en-US" dirty="0"/>
              <a:t>,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Plegmatis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humor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gaul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/>
              <a:t>KEKUATAN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, </a:t>
            </a:r>
            <a:r>
              <a:rPr lang="en-US" dirty="0" err="1"/>
              <a:t>santai</a:t>
            </a:r>
            <a:r>
              <a:rPr lang="en-US" dirty="0"/>
              <a:t>,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teguh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Sabar</a:t>
            </a:r>
            <a:r>
              <a:rPr lang="en-US" dirty="0"/>
              <a:t>,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bijaksana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Simpatik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segalanya</a:t>
            </a:r>
            <a:r>
              <a:rPr lang="en-US" dirty="0"/>
              <a:t> </a:t>
            </a:r>
            <a:r>
              <a:rPr lang="en-US" dirty="0" err="1"/>
              <a:t>terorganisasi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Penengah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termudah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tekanan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menyinggung</a:t>
            </a:r>
            <a:r>
              <a:rPr lang="en-US" dirty="0"/>
              <a:t> </a:t>
            </a:r>
            <a:r>
              <a:rPr lang="en-US" dirty="0" err="1"/>
              <a:t>perasaan</a:t>
            </a:r>
            <a:endParaRPr lang="id-ID" dirty="0"/>
          </a:p>
          <a:p>
            <a:pPr>
              <a:buNone/>
            </a:pPr>
            <a:r>
              <a:rPr lang="en-US" dirty="0"/>
              <a:t>* Rasa humor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tajam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mengawasi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Berbelaskasihan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peduli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rukun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damai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KELEMAHAN: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/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khawatir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kompromi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pemalu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pendiam</a:t>
            </a:r>
            <a:endParaRPr lang="id-ID" dirty="0"/>
          </a:p>
          <a:p>
            <a:pPr>
              <a:buNone/>
            </a:pPr>
            <a:r>
              <a:rPr lang="en-US" dirty="0"/>
              <a:t>* Humor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mengejek</a:t>
            </a:r>
            <a:r>
              <a:rPr lang="en-US" dirty="0"/>
              <a:t> (</a:t>
            </a:r>
            <a:r>
              <a:rPr lang="en-US" dirty="0" err="1"/>
              <a:t>Sarkatis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terlibat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didesak-desak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Menunda-nunda</a:t>
            </a:r>
            <a:r>
              <a:rPr lang="en-US" dirty="0"/>
              <a:t> / </a:t>
            </a:r>
            <a:r>
              <a:rPr lang="en-US" dirty="0" err="1"/>
              <a:t>menggantungkan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Sanguin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Artis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Kita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superstar,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sanguis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omongnya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mengusasai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. </a:t>
            </a:r>
            <a:r>
              <a:rPr lang="en-US" dirty="0" err="1"/>
              <a:t>sanguis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bersenang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ketenaran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KEKUATAN: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bicara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demonstrative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Antusias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ekspresif</a:t>
            </a:r>
            <a:endParaRPr lang="id-ID" dirty="0"/>
          </a:p>
          <a:p>
            <a:pPr>
              <a:buNone/>
            </a:pPr>
            <a:r>
              <a:rPr lang="en-US" dirty="0"/>
              <a:t>* Ceria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(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/ </a:t>
            </a:r>
            <a:r>
              <a:rPr lang="en-US" dirty="0" err="1"/>
              <a:t>keinginan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Berhati</a:t>
            </a:r>
            <a:r>
              <a:rPr lang="en-US" dirty="0"/>
              <a:t> </a:t>
            </a:r>
            <a:r>
              <a:rPr lang="en-US" dirty="0" err="1"/>
              <a:t>tulus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kekanak-kanakan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kumpul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berkumpul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berteman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dicemburui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memaafkan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dendam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/ </a:t>
            </a:r>
            <a:r>
              <a:rPr lang="en-US" dirty="0" err="1"/>
              <a:t>menghindar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membosankan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spontan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KELEMAHAN: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tertawa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/>
              <a:t> (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Membesar-besarkan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/ </a:t>
            </a:r>
            <a:r>
              <a:rPr lang="en-US" dirty="0" err="1"/>
              <a:t>kejadian</a:t>
            </a:r>
            <a:endParaRPr lang="id-ID" dirty="0"/>
          </a:p>
          <a:p>
            <a:pPr>
              <a:buNone/>
            </a:pPr>
            <a:r>
              <a:rPr lang="en-US" dirty="0"/>
              <a:t>* Susah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diam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ikut-ikutan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(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nge-Gank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sepele</a:t>
            </a:r>
            <a:endParaRPr lang="id-ID" dirty="0"/>
          </a:p>
          <a:p>
            <a:pPr>
              <a:buNone/>
            </a:pPr>
            <a:r>
              <a:rPr lang="en-US" dirty="0"/>
              <a:t>* RKP! (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melupakan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(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endParaRPr lang="id-ID" dirty="0"/>
          </a:p>
          <a:p>
            <a:pPr>
              <a:buNone/>
            </a:pPr>
            <a:r>
              <a:rPr lang="en-US" dirty="0"/>
              <a:t>* Susah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jam </a:t>
            </a:r>
            <a:r>
              <a:rPr lang="en-US" dirty="0" err="1"/>
              <a:t>kantor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kacau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,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menyela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tuntas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masalahnya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Egoistis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berdalih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mengulangi</a:t>
            </a:r>
            <a:r>
              <a:rPr lang="en-US" dirty="0"/>
              <a:t> </a:t>
            </a:r>
            <a:r>
              <a:rPr lang="en-US" dirty="0" err="1"/>
              <a:t>cerita-cerita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“How to spend money” </a:t>
            </a:r>
            <a:r>
              <a:rPr lang="en-US" dirty="0" err="1"/>
              <a:t>daripada</a:t>
            </a:r>
            <a:r>
              <a:rPr lang="en-US" dirty="0"/>
              <a:t> “How to earn/save money”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Koleris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Kuat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memerintah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nggak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berdiam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sibuk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</a:t>
            </a:r>
            <a:r>
              <a:rPr lang="en-US" dirty="0" err="1"/>
              <a:t>beraktivitas</a:t>
            </a:r>
            <a:r>
              <a:rPr lang="en-US" dirty="0"/>
              <a:t>.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korelis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, sang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berpetualang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.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heran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yang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pantang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mengalah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 smtClean="0"/>
              <a:t>KEKUATAN: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aktif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mengoreksi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Berkemauan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/ target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id-ID" dirty="0"/>
          </a:p>
          <a:p>
            <a:pPr>
              <a:buNone/>
            </a:pPr>
            <a:r>
              <a:rPr lang="en-US" dirty="0"/>
              <a:t>* “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kemarin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esok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”.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Mendelegasikan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Terdorong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tantangan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teman</a:t>
            </a:r>
            <a:endParaRPr lang="id-ID" dirty="0"/>
          </a:p>
          <a:p>
            <a:pPr>
              <a:buNone/>
            </a:pPr>
            <a:r>
              <a:rPr lang="en-US" dirty="0"/>
              <a:t>* Mau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mengorganisasi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KELEMAHAN: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 (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taktis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memerintah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bergairah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/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santai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kontroversi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pertengkaran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/ </a:t>
            </a:r>
            <a:r>
              <a:rPr lang="en-US" dirty="0" err="1"/>
              <a:t>keras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air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simpatik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yang </a:t>
            </a:r>
            <a:r>
              <a:rPr lang="en-US" dirty="0" err="1"/>
              <a:t>sepele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bertele-tele</a:t>
            </a:r>
            <a:r>
              <a:rPr lang="en-US" dirty="0"/>
              <a:t> /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rinci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tergesa-gesa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memperalat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Menghalalkan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pPr>
              <a:buNone/>
            </a:pPr>
            <a:r>
              <a:rPr lang="en-US" dirty="0"/>
              <a:t>* Workaholics (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tuhan</a:t>
            </a:r>
            <a:r>
              <a:rPr lang="en-US" dirty="0"/>
              <a:t>”-</a:t>
            </a:r>
            <a:r>
              <a:rPr lang="en-US" dirty="0" err="1"/>
              <a:t>nya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id-ID" dirty="0" smtClean="0"/>
              <a:t>*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 smtClean="0"/>
              <a:t>maaf</a:t>
            </a:r>
            <a:endParaRPr lang="id-ID" dirty="0" smtClean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popular</a:t>
            </a:r>
            <a:endParaRPr lang="id-ID" dirty="0"/>
          </a:p>
          <a:p>
            <a:pPr>
              <a:buFont typeface="Arial" charset="0"/>
              <a:buChar char="•"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611</TotalTime>
  <Words>685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Slide 1</vt:lpstr>
      <vt:lpstr>Melankolis</vt:lpstr>
      <vt:lpstr>KELEMAHAN:</vt:lpstr>
      <vt:lpstr>Plegmatis, Cinta Damai</vt:lpstr>
      <vt:lpstr>KELEMAHAN:</vt:lpstr>
      <vt:lpstr>Sanguin, Artis</vt:lpstr>
      <vt:lpstr>KELEMAHAN:</vt:lpstr>
      <vt:lpstr>Koleris, Kuat</vt:lpstr>
      <vt:lpstr>KELEMAHAN: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Manap</dc:creator>
  <cp:lastModifiedBy>Manap</cp:lastModifiedBy>
  <cp:revision>3</cp:revision>
  <dcterms:created xsi:type="dcterms:W3CDTF">2014-03-23T22:24:07Z</dcterms:created>
  <dcterms:modified xsi:type="dcterms:W3CDTF">2014-03-24T08:35:14Z</dcterms:modified>
</cp:coreProperties>
</file>