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78" r:id="rId3"/>
    <p:sldId id="257" r:id="rId4"/>
    <p:sldId id="313" r:id="rId5"/>
    <p:sldId id="376" r:id="rId6"/>
    <p:sldId id="375" r:id="rId7"/>
    <p:sldId id="314" r:id="rId8"/>
    <p:sldId id="335" r:id="rId9"/>
    <p:sldId id="372" r:id="rId10"/>
    <p:sldId id="289" r:id="rId11"/>
  </p:sldIdLst>
  <p:sldSz cx="9906000" cy="6858000" type="A4"/>
  <p:notesSz cx="6858000" cy="9144000"/>
  <p:defaultTextStyle>
    <a:defPPr>
      <a:defRPr lang="en-US"/>
    </a:defPPr>
    <a:lvl1pPr marL="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75" autoAdjust="0"/>
    <p:restoredTop sz="94671" autoAdjust="0"/>
  </p:normalViewPr>
  <p:slideViewPr>
    <p:cSldViewPr>
      <p:cViewPr varScale="1">
        <p:scale>
          <a:sx n="43" d="100"/>
          <a:sy n="43" d="100"/>
        </p:scale>
        <p:origin x="-1086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F612-6D27-482E-8754-02DF9E97D08F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C183A-B7AA-416C-8ACE-B14E6DAC92C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02888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906" y="6053329"/>
            <a:ext cx="2436876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5748" y="6044186"/>
            <a:ext cx="73502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59050" y="4038600"/>
            <a:ext cx="701675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59050" y="6050038"/>
            <a:ext cx="72644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099" indent="0" algn="ctr">
              <a:buNone/>
            </a:lvl2pPr>
            <a:lvl3pPr marL="914196" indent="0" algn="ctr">
              <a:buNone/>
            </a:lvl3pPr>
            <a:lvl4pPr marL="1371295" indent="0" algn="ctr">
              <a:buNone/>
            </a:lvl4pPr>
            <a:lvl5pPr marL="1828394" indent="0" algn="ctr">
              <a:buNone/>
            </a:lvl5pPr>
            <a:lvl6pPr marL="2285491" indent="0" algn="ctr">
              <a:buNone/>
            </a:lvl6pPr>
            <a:lvl7pPr marL="2742590" indent="0" algn="ctr">
              <a:buNone/>
            </a:lvl7pPr>
            <a:lvl8pPr marL="3199689" indent="0" algn="ctr">
              <a:buNone/>
            </a:lvl8pPr>
            <a:lvl9pPr marL="365678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2550" y="6068698"/>
            <a:ext cx="222885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259177" y="236541"/>
            <a:ext cx="635635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67750" y="228600"/>
            <a:ext cx="9080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9300" y="609603"/>
            <a:ext cx="222885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2"/>
            <a:ext cx="602615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9300" y="6248406"/>
            <a:ext cx="2393950" cy="365125"/>
          </a:xfrm>
        </p:spPr>
        <p:txBody>
          <a:bodyPr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3" y="6248211"/>
            <a:ext cx="603794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604346" y="0"/>
            <a:ext cx="34671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653876" y="609600"/>
            <a:ext cx="24765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53876" y="0"/>
            <a:ext cx="24765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511001" y="134277"/>
            <a:ext cx="533400" cy="264849"/>
          </a:xfrm>
        </p:spPr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702" y="228600"/>
            <a:ext cx="883285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904" y="2743202"/>
            <a:ext cx="7716706" cy="1673224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906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40335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485900" y="1600200"/>
            <a:ext cx="84201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1" y="1600200"/>
            <a:ext cx="8255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40335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60400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248644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73052"/>
            <a:ext cx="883285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6040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20065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60400" y="1752601"/>
            <a:ext cx="421005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200650" y="1752601"/>
            <a:ext cx="421005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1"/>
            <a:ext cx="5778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73052"/>
            <a:ext cx="87503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0400" y="1752600"/>
            <a:ext cx="173355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29" tIns="182839" rIns="137129" bIns="91419"/>
          <a:lstStyle>
            <a:lvl1pPr marL="0" indent="0">
              <a:spcAft>
                <a:spcPts val="1001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59050" y="1752600"/>
            <a:ext cx="69342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3550" y="5486400"/>
            <a:ext cx="79248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800"/>
            </a:lvl4pPr>
            <a:lvl5pPr>
              <a:buFontTx/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906" y="4572000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906" y="4663440"/>
            <a:ext cx="158496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674114" y="4654296"/>
            <a:ext cx="8231886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4648200"/>
            <a:ext cx="79248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568450" y="0"/>
            <a:ext cx="108966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769100" y="6248403"/>
            <a:ext cx="2889250" cy="365125"/>
          </a:xfrm>
        </p:spPr>
        <p:txBody>
          <a:bodyPr rtlCol="0"/>
          <a:lstStyle/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568450" cy="663579"/>
          </a:xfrm>
        </p:spPr>
        <p:txBody>
          <a:bodyPr rtlCol="0"/>
          <a:lstStyle>
            <a:lvl1pPr>
              <a:defRPr sz="2800"/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33550" y="6248208"/>
            <a:ext cx="4953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90625" y="0"/>
            <a:ext cx="8215376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lIns="91419" tIns="45709" rIns="91419" bIns="4570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 lIns="91419" tIns="45709" rIns="91419" bIns="4570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04000" y="6248403"/>
            <a:ext cx="2889250" cy="365125"/>
          </a:xfrm>
          <a:prstGeom prst="rect">
            <a:avLst/>
          </a:prstGeom>
        </p:spPr>
        <p:txBody>
          <a:bodyPr vert="horz" lIns="91419" tIns="45709" rIns="91419" bIns="45709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4/1/2014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60404" y="6248208"/>
            <a:ext cx="5872840" cy="365125"/>
          </a:xfrm>
          <a:prstGeom prst="rect">
            <a:avLst/>
          </a:prstGeom>
        </p:spPr>
        <p:txBody>
          <a:bodyPr vert="horz" lIns="91419" tIns="45709" rIns="91419" bIns="45709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1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39763" y="1280161"/>
            <a:ext cx="9266239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77850" cy="244476"/>
          </a:xfrm>
          <a:prstGeom prst="rect">
            <a:avLst/>
          </a:prstGeom>
        </p:spPr>
        <p:txBody>
          <a:bodyPr vert="horz" lIns="91419" tIns="45709" rIns="91419" bIns="45709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90412" y="142876"/>
            <a:ext cx="1160843" cy="10715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9969" indent="-319969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38" indent="-274258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indent="-228548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indent="-228548" algn="l" rtl="0" eaLnBrk="1" latinLnBrk="0" hangingPunct="1">
        <a:spcBef>
          <a:spcPts val="401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indent="-228548" algn="l" rtl="0" eaLnBrk="1" latinLnBrk="0" hangingPunct="1">
        <a:spcBef>
          <a:spcPts val="401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2653" indent="-228548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6911" indent="-228548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171" indent="-228548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429" indent="-228548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-15552" y="-23"/>
            <a:ext cx="9921552" cy="105727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406400"/>
            <a:r>
              <a:rPr lang="en-US" b="1" dirty="0" smtClean="0"/>
              <a:t>SINGLE Linked List (</a:t>
            </a:r>
            <a:r>
              <a:rPr lang="en-US" b="1" dirty="0" err="1" smtClean="0"/>
              <a:t>lanjutan</a:t>
            </a:r>
            <a:r>
              <a:rPr lang="en-US" b="1" dirty="0" smtClean="0"/>
              <a:t>) 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84550" y="2890391"/>
            <a:ext cx="6521450" cy="1569638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Oleh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Tim </a:t>
            </a:r>
            <a:r>
              <a:rPr lang="en-US" sz="3200" b="1" dirty="0" err="1" smtClean="0">
                <a:solidFill>
                  <a:schemeClr val="bg1"/>
                </a:solidFill>
              </a:rPr>
              <a:t>Struktur</a:t>
            </a:r>
            <a:r>
              <a:rPr lang="en-US" sz="3200" b="1" dirty="0" smtClean="0">
                <a:solidFill>
                  <a:schemeClr val="bg1"/>
                </a:solidFill>
              </a:rPr>
              <a:t> Data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IF - UNIKOM</a:t>
            </a:r>
            <a:endParaRPr lang="id-ID" sz="20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653" y="1928802"/>
            <a:ext cx="3157539" cy="3048000"/>
          </a:xfrm>
          <a:prstGeom prst="rect">
            <a:avLst/>
          </a:prstGeom>
          <a:noFill/>
        </p:spPr>
      </p:pic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2960" y="-71462"/>
            <a:ext cx="1393041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Adam Baru\Modul Adam\Pemrograman Berorientasi Objek\Gambar\childrens_question_2360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585200" cy="990600"/>
          </a:xfrm>
        </p:spPr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i="1" dirty="0" smtClean="0"/>
              <a:t>Traversal</a:t>
            </a:r>
            <a:endParaRPr lang="id-ID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15407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de-DE" sz="3200" dirty="0" smtClean="0">
                <a:sym typeface="Wingdings" pitchFamily="2" charset="2"/>
              </a:rPr>
              <a:t>Operasi </a:t>
            </a:r>
            <a:r>
              <a:rPr lang="de-DE" sz="3200" i="1" dirty="0" smtClean="0">
                <a:sym typeface="Wingdings" pitchFamily="2" charset="2"/>
              </a:rPr>
              <a:t>traversal</a:t>
            </a:r>
            <a:r>
              <a:rPr lang="de-DE" sz="3200" dirty="0" smtClean="0">
                <a:sym typeface="Wingdings" pitchFamily="2" charset="2"/>
              </a:rPr>
              <a:t> pada list dilakukan dengan menelusuri setiap simpul satu persatu, dari simpul pertama sampai simpul terakhir.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960" y="0"/>
            <a:ext cx="1393041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37" name="Shape 68"/>
          <p:cNvCxnSpPr/>
          <p:nvPr/>
        </p:nvCxnSpPr>
        <p:spPr>
          <a:xfrm rot="10800000" flipV="1">
            <a:off x="1381100" y="3370059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319769" y="3077671"/>
            <a:ext cx="8527369" cy="1440160"/>
            <a:chOff x="319769" y="3933056"/>
            <a:chExt cx="8527369" cy="1440160"/>
          </a:xfrm>
        </p:grpSpPr>
        <p:grpSp>
          <p:nvGrpSpPr>
            <p:cNvPr id="39" name="Group 3"/>
            <p:cNvGrpSpPr/>
            <p:nvPr/>
          </p:nvGrpSpPr>
          <p:grpSpPr>
            <a:xfrm>
              <a:off x="7278688" y="4826715"/>
              <a:ext cx="1568450" cy="546501"/>
              <a:chOff x="1752600" y="3352800"/>
              <a:chExt cx="1219200" cy="534194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319769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grpSp>
          <p:nvGrpSpPr>
            <p:cNvPr id="41" name="Group 46"/>
            <p:cNvGrpSpPr/>
            <p:nvPr/>
          </p:nvGrpSpPr>
          <p:grpSpPr>
            <a:xfrm>
              <a:off x="2655888" y="4826715"/>
              <a:ext cx="3879850" cy="545689"/>
              <a:chOff x="3505200" y="2362200"/>
              <a:chExt cx="3581400" cy="684781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6" name="Rectangle 55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Arrow Connector 14"/>
            <p:cNvCxnSpPr/>
            <p:nvPr/>
          </p:nvCxnSpPr>
          <p:spPr>
            <a:xfrm>
              <a:off x="62880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2974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44" name="TextBox 16"/>
            <p:cNvSpPr txBox="1"/>
            <p:nvPr/>
          </p:nvSpPr>
          <p:spPr>
            <a:xfrm>
              <a:off x="752633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9860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46" name="TextBox 9"/>
            <p:cNvSpPr txBox="1"/>
            <p:nvPr/>
          </p:nvSpPr>
          <p:spPr>
            <a:xfrm>
              <a:off x="7473280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akhir</a:t>
              </a:r>
              <a:endParaRPr lang="en-US" sz="32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39766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8" name="Group 43"/>
            <p:cNvGrpSpPr/>
            <p:nvPr/>
          </p:nvGrpSpPr>
          <p:grpSpPr>
            <a:xfrm>
              <a:off x="344488" y="4826715"/>
              <a:ext cx="1568450" cy="545689"/>
              <a:chOff x="304800" y="4114800"/>
              <a:chExt cx="1447800" cy="684781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609600" y="4191000"/>
                <a:ext cx="533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cxnSp>
          <p:nvCxnSpPr>
            <p:cNvPr id="49" name="Straight Arrow Connector 48"/>
            <p:cNvCxnSpPr/>
            <p:nvPr/>
          </p:nvCxnSpPr>
          <p:spPr>
            <a:xfrm>
              <a:off x="16652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0" idx="2"/>
            </p:cNvCxnSpPr>
            <p:nvPr/>
          </p:nvCxnSpPr>
          <p:spPr>
            <a:xfrm>
              <a:off x="897619" y="4399052"/>
              <a:ext cx="0" cy="4284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1853084" y="3077671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62" name="Shape 65"/>
          <p:cNvCxnSpPr>
            <a:stCxn id="61" idx="3"/>
          </p:cNvCxnSpPr>
          <p:nvPr/>
        </p:nvCxnSpPr>
        <p:spPr>
          <a:xfrm>
            <a:off x="3008784" y="3370059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085332" y="3070417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64" name="Shape 65"/>
          <p:cNvCxnSpPr>
            <a:stCxn id="63" idx="3"/>
          </p:cNvCxnSpPr>
          <p:nvPr/>
        </p:nvCxnSpPr>
        <p:spPr>
          <a:xfrm>
            <a:off x="5241032" y="3362805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961112" y="3077671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66" name="Shape 65"/>
          <p:cNvCxnSpPr/>
          <p:nvPr/>
        </p:nvCxnSpPr>
        <p:spPr>
          <a:xfrm>
            <a:off x="7041232" y="3370059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8049344" y="3543667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693844" y="306896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grpSp>
        <p:nvGrpSpPr>
          <p:cNvPr id="69" name="Group 68"/>
          <p:cNvGrpSpPr/>
          <p:nvPr/>
        </p:nvGrpSpPr>
        <p:grpSpPr>
          <a:xfrm>
            <a:off x="9071371" y="3970795"/>
            <a:ext cx="490141" cy="545689"/>
            <a:chOff x="8840562" y="5524804"/>
            <a:chExt cx="490141" cy="545689"/>
          </a:xfrm>
        </p:grpSpPr>
        <p:cxnSp>
          <p:nvCxnSpPr>
            <p:cNvPr id="70" name="Straight Connector 69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Rectangle 70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>
            <a:off x="9317022" y="3553261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9168552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1" grpId="0"/>
      <p:bldP spid="61" grpId="1"/>
      <p:bldP spid="63" grpId="0"/>
      <p:bldP spid="63" grpId="1"/>
      <p:bldP spid="65" grpId="0"/>
      <p:bldP spid="65" grpId="1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585200" cy="990600"/>
          </a:xfrm>
        </p:spPr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id-ID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3200" dirty="0" smtClean="0">
                <a:sym typeface="Wingdings" pitchFamily="2" charset="2"/>
              </a:rPr>
              <a:t>Operasi pencarian pada list bisa dilakukan terhadap </a:t>
            </a:r>
            <a:r>
              <a:rPr lang="de-DE" sz="3200" dirty="0" smtClean="0">
                <a:solidFill>
                  <a:srgbClr val="FF0000"/>
                </a:solidFill>
                <a:sym typeface="Wingdings" pitchFamily="2" charset="2"/>
              </a:rPr>
              <a:t>medan datanya </a:t>
            </a:r>
            <a:r>
              <a:rPr lang="de-DE" sz="3200" dirty="0" smtClean="0">
                <a:sym typeface="Wingdings" pitchFamily="2" charset="2"/>
              </a:rPr>
              <a:t>atau terhadap </a:t>
            </a:r>
            <a:r>
              <a:rPr lang="de-DE" sz="3200" dirty="0" smtClean="0">
                <a:solidFill>
                  <a:srgbClr val="FF0000"/>
                </a:solidFill>
                <a:sym typeface="Wingdings" pitchFamily="2" charset="2"/>
              </a:rPr>
              <a:t>simpulnya</a:t>
            </a:r>
            <a:r>
              <a:rPr lang="de-DE" sz="3200" dirty="0" smtClean="0">
                <a:sym typeface="Wingdings" pitchFamily="2" charset="2"/>
              </a:rPr>
              <a:t>.</a:t>
            </a:r>
          </a:p>
          <a:p>
            <a:pPr marL="0" indent="0" algn="just">
              <a:buNone/>
            </a:pPr>
            <a:r>
              <a:rPr lang="de-DE" sz="3200" dirty="0" smtClean="0">
                <a:sym typeface="Wingdings" pitchFamily="2" charset="2"/>
              </a:rPr>
              <a:t>Metode yang digunakan untuk pencarian pada list yaitu metode </a:t>
            </a:r>
            <a:r>
              <a:rPr lang="de-DE" sz="3200" i="1" dirty="0" smtClean="0">
                <a:solidFill>
                  <a:srgbClr val="FF0000"/>
                </a:solidFill>
                <a:sym typeface="Wingdings" pitchFamily="2" charset="2"/>
              </a:rPr>
              <a:t>sequential search</a:t>
            </a:r>
            <a:r>
              <a:rPr lang="de-DE" sz="3200" i="1" dirty="0" smtClean="0">
                <a:sym typeface="Wingdings" pitchFamily="2" charset="2"/>
              </a:rPr>
              <a:t>.</a:t>
            </a:r>
            <a:endParaRPr lang="en-US" i="1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960" y="0"/>
            <a:ext cx="1393041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Illustrasi</a:t>
            </a:r>
            <a:r>
              <a:rPr lang="en-US" b="1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88" y="1700808"/>
            <a:ext cx="9328150" cy="1214446"/>
            <a:chOff x="412751" y="5000636"/>
            <a:chExt cx="9328150" cy="1214446"/>
          </a:xfrm>
        </p:grpSpPr>
        <p:grpSp>
          <p:nvGrpSpPr>
            <p:cNvPr id="25" name="Group 24"/>
            <p:cNvGrpSpPr/>
            <p:nvPr/>
          </p:nvGrpSpPr>
          <p:grpSpPr>
            <a:xfrm>
              <a:off x="412751" y="5000636"/>
              <a:ext cx="9328150" cy="1214446"/>
              <a:chOff x="381000" y="3657600"/>
              <a:chExt cx="8610600" cy="1524000"/>
            </a:xfrm>
          </p:grpSpPr>
          <p:grpSp>
            <p:nvGrpSpPr>
              <p:cNvPr id="27" name="Group 44"/>
              <p:cNvGrpSpPr/>
              <p:nvPr/>
            </p:nvGrpSpPr>
            <p:grpSpPr>
              <a:xfrm>
                <a:off x="381000" y="3657600"/>
                <a:ext cx="8610600" cy="1524000"/>
                <a:chOff x="304800" y="3276600"/>
                <a:chExt cx="8610600" cy="1524000"/>
              </a:xfrm>
            </p:grpSpPr>
            <p:grpSp>
              <p:nvGrpSpPr>
                <p:cNvPr id="29" name="Group 38"/>
                <p:cNvGrpSpPr/>
                <p:nvPr/>
              </p:nvGrpSpPr>
              <p:grpSpPr>
                <a:xfrm>
                  <a:off x="1600200" y="3276600"/>
                  <a:ext cx="7315200" cy="1524000"/>
                  <a:chOff x="-838200" y="3276600"/>
                  <a:chExt cx="7315200" cy="1524000"/>
                </a:xfrm>
              </p:grpSpPr>
              <p:grpSp>
                <p:nvGrpSpPr>
                  <p:cNvPr id="34" name="Group 7"/>
                  <p:cNvGrpSpPr/>
                  <p:nvPr/>
                </p:nvGrpSpPr>
                <p:grpSpPr>
                  <a:xfrm>
                    <a:off x="-838200" y="3276600"/>
                    <a:ext cx="7315200" cy="1524000"/>
                    <a:chOff x="304800" y="1828800"/>
                    <a:chExt cx="7315200" cy="1524000"/>
                  </a:xfrm>
                </p:grpSpPr>
                <p:grpSp>
                  <p:nvGrpSpPr>
                    <p:cNvPr id="36" name="Group 60"/>
                    <p:cNvGrpSpPr/>
                    <p:nvPr/>
                  </p:nvGrpSpPr>
                  <p:grpSpPr>
                    <a:xfrm>
                      <a:off x="304800" y="1828800"/>
                      <a:ext cx="6553200" cy="1524000"/>
                      <a:chOff x="304800" y="1371600"/>
                      <a:chExt cx="6553200" cy="1524000"/>
                    </a:xfrm>
                  </p:grpSpPr>
                  <p:grpSp>
                    <p:nvGrpSpPr>
                      <p:cNvPr id="3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50" name="Rectangle 49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04800" y="1371600"/>
                        <a:ext cx="1066800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3200" dirty="0" err="1" smtClean="0"/>
                          <a:t>awal</a:t>
                        </a:r>
                        <a:endParaRPr lang="en-US" sz="3200" dirty="0"/>
                      </a:p>
                    </p:txBody>
                  </p:sp>
                  <p:grpSp>
                    <p:nvGrpSpPr>
                      <p:cNvPr id="4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9" name="Straight Connector 48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35814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2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4" name="TextBox 16"/>
                      <p:cNvSpPr txBox="1"/>
                      <p:nvPr/>
                    </p:nvSpPr>
                    <p:spPr>
                      <a:xfrm>
                        <a:off x="5638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5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447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4</a:t>
                        </a:r>
                        <a:endParaRPr lang="en-US" sz="2800" dirty="0"/>
                      </a:p>
                    </p:txBody>
                  </p:sp>
                </p:grpSp>
                <p:sp>
                  <p:nvSpPr>
                    <p:cNvPr id="37" name="TextBox 9"/>
                    <p:cNvSpPr txBox="1"/>
                    <p:nvPr/>
                  </p:nvSpPr>
                  <p:spPr>
                    <a:xfrm>
                      <a:off x="6553200" y="1828800"/>
                      <a:ext cx="1066800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3200" dirty="0" err="1" smtClean="0"/>
                        <a:t>akhir</a:t>
                      </a:r>
                      <a:endParaRPr lang="en-US" sz="3200" dirty="0"/>
                    </a:p>
                  </p:txBody>
                </p:sp>
                <p:cxnSp>
                  <p:nvCxnSpPr>
                    <p:cNvPr id="38" name="Shape 31"/>
                    <p:cNvCxnSpPr>
                      <a:endCxn id="50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43"/>
                <p:cNvGrpSpPr/>
                <p:nvPr/>
              </p:nvGrpSpPr>
              <p:grpSpPr>
                <a:xfrm>
                  <a:off x="304800" y="4114800"/>
                  <a:ext cx="1447800" cy="684781"/>
                  <a:chOff x="304800" y="4114800"/>
                  <a:chExt cx="1447800" cy="684781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600" y="4191000"/>
                    <a:ext cx="53340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3</a:t>
                    </a:r>
                    <a:endParaRPr lang="en-US" sz="2800" dirty="0"/>
                  </a:p>
                </p:txBody>
              </p:sp>
            </p:grpSp>
          </p:grpSp>
          <p:cxnSp>
            <p:nvCxnSpPr>
              <p:cNvPr id="28" name="Straight Arrow Connector 2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hape 68"/>
            <p:cNvCxnSpPr>
              <a:stCxn id="40" idx="1"/>
              <a:endCxn id="31" idx="0"/>
            </p:cNvCxnSpPr>
            <p:nvPr/>
          </p:nvCxnSpPr>
          <p:spPr>
            <a:xfrm rot="10800000" flipV="1">
              <a:off x="1196977" y="5233633"/>
              <a:ext cx="6191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4488" y="2996952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Data yang </a:t>
            </a:r>
            <a:r>
              <a:rPr lang="en-US" sz="3200" dirty="0" err="1" smtClean="0"/>
              <a:t>dicari</a:t>
            </a:r>
            <a:r>
              <a:rPr lang="en-US" sz="3200" dirty="0" smtClean="0"/>
              <a:t> : </a:t>
            </a:r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Shape 68"/>
          <p:cNvCxnSpPr>
            <a:stCxn id="84" idx="1"/>
          </p:cNvCxnSpPr>
          <p:nvPr/>
        </p:nvCxnSpPr>
        <p:spPr>
          <a:xfrm rot="10800000" flipV="1">
            <a:off x="1564334" y="4225444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319769" y="3933056"/>
            <a:ext cx="9352869" cy="1440160"/>
            <a:chOff x="319769" y="3933056"/>
            <a:chExt cx="9352869" cy="1440160"/>
          </a:xfrm>
        </p:grpSpPr>
        <p:grpSp>
          <p:nvGrpSpPr>
            <p:cNvPr id="68" name="Group 3"/>
            <p:cNvGrpSpPr/>
            <p:nvPr/>
          </p:nvGrpSpPr>
          <p:grpSpPr>
            <a:xfrm>
              <a:off x="7278688" y="4826715"/>
              <a:ext cx="1568450" cy="546501"/>
              <a:chOff x="1752600" y="3352800"/>
              <a:chExt cx="1219200" cy="534194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319769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grpSp>
          <p:nvGrpSpPr>
            <p:cNvPr id="70" name="Group 46"/>
            <p:cNvGrpSpPr/>
            <p:nvPr/>
          </p:nvGrpSpPr>
          <p:grpSpPr>
            <a:xfrm>
              <a:off x="2655888" y="4826715"/>
              <a:ext cx="3879850" cy="545689"/>
              <a:chOff x="3505200" y="2362200"/>
              <a:chExt cx="3581400" cy="68478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14"/>
            <p:cNvCxnSpPr/>
            <p:nvPr/>
          </p:nvCxnSpPr>
          <p:spPr>
            <a:xfrm>
              <a:off x="62880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2974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73" name="TextBox 16"/>
            <p:cNvSpPr txBox="1"/>
            <p:nvPr/>
          </p:nvSpPr>
          <p:spPr>
            <a:xfrm>
              <a:off x="752633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9860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8516938" y="4158770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akhir</a:t>
              </a:r>
              <a:endParaRPr lang="en-US" sz="3200" dirty="0"/>
            </a:p>
          </p:txBody>
        </p:sp>
        <p:cxnSp>
          <p:nvCxnSpPr>
            <p:cNvPr id="67" name="Shape 31"/>
            <p:cNvCxnSpPr>
              <a:endCxn id="79" idx="0"/>
            </p:cNvCxnSpPr>
            <p:nvPr/>
          </p:nvCxnSpPr>
          <p:spPr>
            <a:xfrm rot="10800000" flipV="1">
              <a:off x="8062913" y="4391768"/>
              <a:ext cx="4540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9766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43"/>
            <p:cNvGrpSpPr/>
            <p:nvPr/>
          </p:nvGrpSpPr>
          <p:grpSpPr>
            <a:xfrm>
              <a:off x="344488" y="4826715"/>
              <a:ext cx="1568450" cy="545689"/>
              <a:chOff x="304800" y="4114800"/>
              <a:chExt cx="1447800" cy="684781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609600" y="4191000"/>
                <a:ext cx="533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>
              <a:off x="16652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9" idx="2"/>
            </p:cNvCxnSpPr>
            <p:nvPr/>
          </p:nvCxnSpPr>
          <p:spPr>
            <a:xfrm>
              <a:off x="897619" y="4399052"/>
              <a:ext cx="0" cy="4284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853084" y="3933056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6" name="Shape 65"/>
          <p:cNvCxnSpPr>
            <a:stCxn id="84" idx="3"/>
          </p:cNvCxnSpPr>
          <p:nvPr/>
        </p:nvCxnSpPr>
        <p:spPr>
          <a:xfrm>
            <a:off x="3008784" y="4225444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85332" y="392580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9" name="Shape 65"/>
          <p:cNvCxnSpPr>
            <a:stCxn id="88" idx="3"/>
          </p:cNvCxnSpPr>
          <p:nvPr/>
        </p:nvCxnSpPr>
        <p:spPr>
          <a:xfrm>
            <a:off x="5241032" y="4218190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44488" y="5436513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Angka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/>
              <a:t> </a:t>
            </a:r>
            <a:r>
              <a:rPr lang="en-US" sz="3200" dirty="0" err="1" smtClean="0"/>
              <a:t>ditemukan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4" grpId="0"/>
      <p:bldP spid="84" grpId="1"/>
      <p:bldP spid="88" grpId="0"/>
      <p:bldP spid="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Illustrasi</a:t>
            </a:r>
            <a:r>
              <a:rPr lang="en-US" b="1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88" y="1700808"/>
            <a:ext cx="9328150" cy="1214446"/>
            <a:chOff x="412751" y="5000636"/>
            <a:chExt cx="9328150" cy="1214446"/>
          </a:xfrm>
        </p:grpSpPr>
        <p:grpSp>
          <p:nvGrpSpPr>
            <p:cNvPr id="25" name="Group 24"/>
            <p:cNvGrpSpPr/>
            <p:nvPr/>
          </p:nvGrpSpPr>
          <p:grpSpPr>
            <a:xfrm>
              <a:off x="412751" y="5000636"/>
              <a:ext cx="9328150" cy="1214446"/>
              <a:chOff x="381000" y="3657600"/>
              <a:chExt cx="8610600" cy="1524000"/>
            </a:xfrm>
          </p:grpSpPr>
          <p:grpSp>
            <p:nvGrpSpPr>
              <p:cNvPr id="27" name="Group 44"/>
              <p:cNvGrpSpPr/>
              <p:nvPr/>
            </p:nvGrpSpPr>
            <p:grpSpPr>
              <a:xfrm>
                <a:off x="381000" y="3657600"/>
                <a:ext cx="8610600" cy="1524000"/>
                <a:chOff x="304800" y="3276600"/>
                <a:chExt cx="8610600" cy="1524000"/>
              </a:xfrm>
            </p:grpSpPr>
            <p:grpSp>
              <p:nvGrpSpPr>
                <p:cNvPr id="29" name="Group 38"/>
                <p:cNvGrpSpPr/>
                <p:nvPr/>
              </p:nvGrpSpPr>
              <p:grpSpPr>
                <a:xfrm>
                  <a:off x="1600200" y="3276600"/>
                  <a:ext cx="7315200" cy="1524000"/>
                  <a:chOff x="-838200" y="3276600"/>
                  <a:chExt cx="7315200" cy="1524000"/>
                </a:xfrm>
              </p:grpSpPr>
              <p:grpSp>
                <p:nvGrpSpPr>
                  <p:cNvPr id="34" name="Group 7"/>
                  <p:cNvGrpSpPr/>
                  <p:nvPr/>
                </p:nvGrpSpPr>
                <p:grpSpPr>
                  <a:xfrm>
                    <a:off x="-838200" y="3276600"/>
                    <a:ext cx="7315200" cy="1524000"/>
                    <a:chOff x="304800" y="1828800"/>
                    <a:chExt cx="7315200" cy="1524000"/>
                  </a:xfrm>
                </p:grpSpPr>
                <p:grpSp>
                  <p:nvGrpSpPr>
                    <p:cNvPr id="36" name="Group 60"/>
                    <p:cNvGrpSpPr/>
                    <p:nvPr/>
                  </p:nvGrpSpPr>
                  <p:grpSpPr>
                    <a:xfrm>
                      <a:off x="304800" y="1828800"/>
                      <a:ext cx="6553200" cy="1524000"/>
                      <a:chOff x="304800" y="1371600"/>
                      <a:chExt cx="6553200" cy="1524000"/>
                    </a:xfrm>
                  </p:grpSpPr>
                  <p:grpSp>
                    <p:nvGrpSpPr>
                      <p:cNvPr id="3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50" name="Rectangle 49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04800" y="1371600"/>
                        <a:ext cx="1066800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3200" dirty="0" err="1" smtClean="0"/>
                          <a:t>awal</a:t>
                        </a:r>
                        <a:endParaRPr lang="en-US" sz="3200" dirty="0"/>
                      </a:p>
                    </p:txBody>
                  </p:sp>
                  <p:grpSp>
                    <p:nvGrpSpPr>
                      <p:cNvPr id="4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9" name="Straight Connector 48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35814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2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4" name="TextBox 16"/>
                      <p:cNvSpPr txBox="1"/>
                      <p:nvPr/>
                    </p:nvSpPr>
                    <p:spPr>
                      <a:xfrm>
                        <a:off x="5638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5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447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4</a:t>
                        </a:r>
                        <a:endParaRPr lang="en-US" sz="2800" dirty="0"/>
                      </a:p>
                    </p:txBody>
                  </p:sp>
                </p:grpSp>
                <p:sp>
                  <p:nvSpPr>
                    <p:cNvPr id="37" name="TextBox 9"/>
                    <p:cNvSpPr txBox="1"/>
                    <p:nvPr/>
                  </p:nvSpPr>
                  <p:spPr>
                    <a:xfrm>
                      <a:off x="6553200" y="1828800"/>
                      <a:ext cx="1066800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3200" dirty="0" err="1" smtClean="0"/>
                        <a:t>akhir</a:t>
                      </a:r>
                      <a:endParaRPr lang="en-US" sz="3200" dirty="0"/>
                    </a:p>
                  </p:txBody>
                </p:sp>
                <p:cxnSp>
                  <p:nvCxnSpPr>
                    <p:cNvPr id="38" name="Shape 31"/>
                    <p:cNvCxnSpPr>
                      <a:endCxn id="50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43"/>
                <p:cNvGrpSpPr/>
                <p:nvPr/>
              </p:nvGrpSpPr>
              <p:grpSpPr>
                <a:xfrm>
                  <a:off x="304800" y="4114800"/>
                  <a:ext cx="1447800" cy="684781"/>
                  <a:chOff x="304800" y="4114800"/>
                  <a:chExt cx="1447800" cy="684781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600" y="4191000"/>
                    <a:ext cx="53340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3</a:t>
                    </a:r>
                    <a:endParaRPr lang="en-US" sz="2800" dirty="0"/>
                  </a:p>
                </p:txBody>
              </p:sp>
            </p:grpSp>
          </p:grpSp>
          <p:cxnSp>
            <p:nvCxnSpPr>
              <p:cNvPr id="28" name="Straight Arrow Connector 2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hape 68"/>
            <p:cNvCxnSpPr>
              <a:stCxn id="40" idx="1"/>
              <a:endCxn id="31" idx="0"/>
            </p:cNvCxnSpPr>
            <p:nvPr/>
          </p:nvCxnSpPr>
          <p:spPr>
            <a:xfrm rot="10800000" flipV="1">
              <a:off x="1196977" y="5233633"/>
              <a:ext cx="6191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4488" y="2996952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Angka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dicari</a:t>
            </a:r>
            <a:r>
              <a:rPr lang="en-US" sz="3200" dirty="0" smtClean="0"/>
              <a:t> : </a:t>
            </a:r>
            <a:r>
              <a:rPr lang="en-US" sz="3200" b="1" dirty="0" smtClean="0">
                <a:solidFill>
                  <a:srgbClr val="FF0000"/>
                </a:solidFill>
              </a:rPr>
              <a:t>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Shape 68"/>
          <p:cNvCxnSpPr>
            <a:stCxn id="84" idx="1"/>
          </p:cNvCxnSpPr>
          <p:nvPr/>
        </p:nvCxnSpPr>
        <p:spPr>
          <a:xfrm rot="10800000" flipV="1">
            <a:off x="1564334" y="4225444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319769" y="3933056"/>
            <a:ext cx="8527369" cy="1440160"/>
            <a:chOff x="319769" y="3933056"/>
            <a:chExt cx="8527369" cy="1440160"/>
          </a:xfrm>
        </p:grpSpPr>
        <p:grpSp>
          <p:nvGrpSpPr>
            <p:cNvPr id="68" name="Group 3"/>
            <p:cNvGrpSpPr/>
            <p:nvPr/>
          </p:nvGrpSpPr>
          <p:grpSpPr>
            <a:xfrm>
              <a:off x="7278688" y="4826715"/>
              <a:ext cx="1568450" cy="546501"/>
              <a:chOff x="1752600" y="3352800"/>
              <a:chExt cx="1219200" cy="534194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319769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grpSp>
          <p:nvGrpSpPr>
            <p:cNvPr id="70" name="Group 46"/>
            <p:cNvGrpSpPr/>
            <p:nvPr/>
          </p:nvGrpSpPr>
          <p:grpSpPr>
            <a:xfrm>
              <a:off x="2655888" y="4826715"/>
              <a:ext cx="3879850" cy="545689"/>
              <a:chOff x="3505200" y="2362200"/>
              <a:chExt cx="3581400" cy="68478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14"/>
            <p:cNvCxnSpPr/>
            <p:nvPr/>
          </p:nvCxnSpPr>
          <p:spPr>
            <a:xfrm>
              <a:off x="62880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2974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73" name="TextBox 16"/>
            <p:cNvSpPr txBox="1"/>
            <p:nvPr/>
          </p:nvSpPr>
          <p:spPr>
            <a:xfrm>
              <a:off x="752633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986088" y="4887438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7473280" y="393305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akhir</a:t>
              </a:r>
              <a:endParaRPr lang="en-US" sz="3200" dirty="0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39766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43"/>
            <p:cNvGrpSpPr/>
            <p:nvPr/>
          </p:nvGrpSpPr>
          <p:grpSpPr>
            <a:xfrm>
              <a:off x="344488" y="4826715"/>
              <a:ext cx="1568450" cy="545689"/>
              <a:chOff x="304800" y="4114800"/>
              <a:chExt cx="1447800" cy="684781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609600" y="4191000"/>
                <a:ext cx="533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>
              <a:off x="16652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9" idx="2"/>
            </p:cNvCxnSpPr>
            <p:nvPr/>
          </p:nvCxnSpPr>
          <p:spPr>
            <a:xfrm>
              <a:off x="897619" y="4399052"/>
              <a:ext cx="0" cy="4284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853084" y="3933056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6" name="Shape 65"/>
          <p:cNvCxnSpPr>
            <a:stCxn id="84" idx="3"/>
          </p:cNvCxnSpPr>
          <p:nvPr/>
        </p:nvCxnSpPr>
        <p:spPr>
          <a:xfrm>
            <a:off x="3008784" y="4225444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85332" y="392580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9" name="Shape 65"/>
          <p:cNvCxnSpPr>
            <a:stCxn id="88" idx="3"/>
          </p:cNvCxnSpPr>
          <p:nvPr/>
        </p:nvCxnSpPr>
        <p:spPr>
          <a:xfrm>
            <a:off x="5241032" y="4218190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961112" y="3933056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2" name="Shape 65"/>
          <p:cNvCxnSpPr/>
          <p:nvPr/>
        </p:nvCxnSpPr>
        <p:spPr>
          <a:xfrm>
            <a:off x="7041232" y="4225444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049344" y="4399052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693844" y="3924345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9071371" y="4826180"/>
            <a:ext cx="490141" cy="545689"/>
            <a:chOff x="8840562" y="5524804"/>
            <a:chExt cx="490141" cy="545689"/>
          </a:xfrm>
        </p:grpSpPr>
        <p:cxnSp>
          <p:nvCxnSpPr>
            <p:cNvPr id="87" name="Straight Connector 86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0" name="Straight Arrow Connector 89"/>
          <p:cNvCxnSpPr/>
          <p:nvPr/>
        </p:nvCxnSpPr>
        <p:spPr>
          <a:xfrm>
            <a:off x="9317022" y="4408646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44488" y="5436513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Angka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8 </a:t>
            </a:r>
            <a:r>
              <a:rPr lang="en-US" sz="3200" dirty="0" err="1"/>
              <a:t>t</a:t>
            </a:r>
            <a:r>
              <a:rPr lang="en-US" sz="3200" dirty="0" err="1" smtClean="0"/>
              <a:t>idak</a:t>
            </a:r>
            <a:r>
              <a:rPr lang="en-US" sz="3200" dirty="0" smtClean="0"/>
              <a:t> </a:t>
            </a:r>
            <a:r>
              <a:rPr lang="en-US" sz="3200" dirty="0" err="1"/>
              <a:t>d</a:t>
            </a:r>
            <a:r>
              <a:rPr lang="en-US" sz="3200" dirty="0" err="1" smtClean="0"/>
              <a:t>itemukan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15188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4" grpId="0"/>
      <p:bldP spid="84" grpId="1"/>
      <p:bldP spid="88" grpId="0"/>
      <p:bldP spid="88" grpId="1"/>
      <p:bldP spid="65" grpId="0"/>
      <p:bldP spid="65" grpId="1"/>
      <p:bldP spid="85" grpId="0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Illustrasi</a:t>
            </a:r>
            <a:r>
              <a:rPr lang="en-US" b="1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88" y="1700808"/>
            <a:ext cx="9328150" cy="1214446"/>
            <a:chOff x="412751" y="5000636"/>
            <a:chExt cx="9328150" cy="1214446"/>
          </a:xfrm>
        </p:grpSpPr>
        <p:grpSp>
          <p:nvGrpSpPr>
            <p:cNvPr id="25" name="Group 24"/>
            <p:cNvGrpSpPr/>
            <p:nvPr/>
          </p:nvGrpSpPr>
          <p:grpSpPr>
            <a:xfrm>
              <a:off x="412751" y="5000636"/>
              <a:ext cx="9328150" cy="1214446"/>
              <a:chOff x="381000" y="3657600"/>
              <a:chExt cx="8610600" cy="1524000"/>
            </a:xfrm>
          </p:grpSpPr>
          <p:grpSp>
            <p:nvGrpSpPr>
              <p:cNvPr id="27" name="Group 44"/>
              <p:cNvGrpSpPr/>
              <p:nvPr/>
            </p:nvGrpSpPr>
            <p:grpSpPr>
              <a:xfrm>
                <a:off x="381000" y="3657600"/>
                <a:ext cx="8610600" cy="1524000"/>
                <a:chOff x="304800" y="3276600"/>
                <a:chExt cx="8610600" cy="1524000"/>
              </a:xfrm>
            </p:grpSpPr>
            <p:grpSp>
              <p:nvGrpSpPr>
                <p:cNvPr id="29" name="Group 38"/>
                <p:cNvGrpSpPr/>
                <p:nvPr/>
              </p:nvGrpSpPr>
              <p:grpSpPr>
                <a:xfrm>
                  <a:off x="1600200" y="3276600"/>
                  <a:ext cx="7315200" cy="1524000"/>
                  <a:chOff x="-838200" y="3276600"/>
                  <a:chExt cx="7315200" cy="1524000"/>
                </a:xfrm>
              </p:grpSpPr>
              <p:grpSp>
                <p:nvGrpSpPr>
                  <p:cNvPr id="34" name="Group 7"/>
                  <p:cNvGrpSpPr/>
                  <p:nvPr/>
                </p:nvGrpSpPr>
                <p:grpSpPr>
                  <a:xfrm>
                    <a:off x="-838200" y="3276600"/>
                    <a:ext cx="7315200" cy="1524000"/>
                    <a:chOff x="304800" y="1828800"/>
                    <a:chExt cx="7315200" cy="1524000"/>
                  </a:xfrm>
                </p:grpSpPr>
                <p:grpSp>
                  <p:nvGrpSpPr>
                    <p:cNvPr id="36" name="Group 60"/>
                    <p:cNvGrpSpPr/>
                    <p:nvPr/>
                  </p:nvGrpSpPr>
                  <p:grpSpPr>
                    <a:xfrm>
                      <a:off x="304800" y="1828800"/>
                      <a:ext cx="6553200" cy="1524000"/>
                      <a:chOff x="304800" y="1371600"/>
                      <a:chExt cx="6553200" cy="1524000"/>
                    </a:xfrm>
                  </p:grpSpPr>
                  <p:grpSp>
                    <p:nvGrpSpPr>
                      <p:cNvPr id="3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50" name="Rectangle 49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04800" y="1371600"/>
                        <a:ext cx="1066800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3200" dirty="0" err="1" smtClean="0"/>
                          <a:t>awal</a:t>
                        </a:r>
                        <a:endParaRPr lang="en-US" sz="3200" dirty="0"/>
                      </a:p>
                    </p:txBody>
                  </p:sp>
                  <p:grpSp>
                    <p:nvGrpSpPr>
                      <p:cNvPr id="4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49" name="Straight Connector 48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35814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2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4" name="TextBox 16"/>
                      <p:cNvSpPr txBox="1"/>
                      <p:nvPr/>
                    </p:nvSpPr>
                    <p:spPr>
                      <a:xfrm>
                        <a:off x="5638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5</a:t>
                        </a:r>
                        <a:endParaRPr lang="en-US" sz="2800" dirty="0"/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447800" y="2286000"/>
                        <a:ext cx="533400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smtClean="0"/>
                          <a:t>4</a:t>
                        </a:r>
                        <a:endParaRPr lang="en-US" sz="2800" dirty="0"/>
                      </a:p>
                    </p:txBody>
                  </p:sp>
                </p:grpSp>
                <p:sp>
                  <p:nvSpPr>
                    <p:cNvPr id="37" name="TextBox 9"/>
                    <p:cNvSpPr txBox="1"/>
                    <p:nvPr/>
                  </p:nvSpPr>
                  <p:spPr>
                    <a:xfrm>
                      <a:off x="6553200" y="1828800"/>
                      <a:ext cx="1066800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3200" dirty="0" err="1" smtClean="0"/>
                        <a:t>akhir</a:t>
                      </a:r>
                      <a:endParaRPr lang="en-US" sz="3200" dirty="0"/>
                    </a:p>
                  </p:txBody>
                </p:sp>
                <p:cxnSp>
                  <p:nvCxnSpPr>
                    <p:cNvPr id="38" name="Shape 31"/>
                    <p:cNvCxnSpPr>
                      <a:endCxn id="50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43"/>
                <p:cNvGrpSpPr/>
                <p:nvPr/>
              </p:nvGrpSpPr>
              <p:grpSpPr>
                <a:xfrm>
                  <a:off x="304800" y="4114800"/>
                  <a:ext cx="1447800" cy="684781"/>
                  <a:chOff x="304800" y="4114800"/>
                  <a:chExt cx="1447800" cy="684781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600" y="4191000"/>
                    <a:ext cx="53340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dirty="0" smtClean="0"/>
                      <a:t>3</a:t>
                    </a:r>
                    <a:endParaRPr lang="en-US" sz="2800" dirty="0"/>
                  </a:p>
                </p:txBody>
              </p:sp>
            </p:grpSp>
          </p:grpSp>
          <p:cxnSp>
            <p:nvCxnSpPr>
              <p:cNvPr id="28" name="Straight Arrow Connector 2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hape 68"/>
            <p:cNvCxnSpPr>
              <a:stCxn id="40" idx="1"/>
              <a:endCxn id="31" idx="0"/>
            </p:cNvCxnSpPr>
            <p:nvPr/>
          </p:nvCxnSpPr>
          <p:spPr>
            <a:xfrm rot="10800000" flipV="1">
              <a:off x="1196977" y="5233633"/>
              <a:ext cx="6191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4488" y="2996952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Simpul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dicari</a:t>
            </a:r>
            <a:r>
              <a:rPr lang="en-US" sz="3200" dirty="0" smtClean="0"/>
              <a:t> : </a:t>
            </a:r>
            <a:r>
              <a:rPr lang="en-US" sz="3200" dirty="0" err="1" smtClean="0"/>
              <a:t>Simpul</a:t>
            </a:r>
            <a:r>
              <a:rPr lang="en-US" sz="3200" dirty="0" smtClean="0"/>
              <a:t> ke-</a:t>
            </a:r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Shape 68"/>
          <p:cNvCxnSpPr>
            <a:stCxn id="84" idx="1"/>
          </p:cNvCxnSpPr>
          <p:nvPr/>
        </p:nvCxnSpPr>
        <p:spPr>
          <a:xfrm rot="10800000" flipV="1">
            <a:off x="1564334" y="4369460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319769" y="4077072"/>
            <a:ext cx="9352869" cy="1440160"/>
            <a:chOff x="319769" y="4077072"/>
            <a:chExt cx="9352869" cy="1440160"/>
          </a:xfrm>
        </p:grpSpPr>
        <p:grpSp>
          <p:nvGrpSpPr>
            <p:cNvPr id="68" name="Group 3"/>
            <p:cNvGrpSpPr/>
            <p:nvPr/>
          </p:nvGrpSpPr>
          <p:grpSpPr>
            <a:xfrm>
              <a:off x="7278688" y="4970731"/>
              <a:ext cx="1568450" cy="546501"/>
              <a:chOff x="1752600" y="3352800"/>
              <a:chExt cx="1219200" cy="534194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319769" y="4077072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awal</a:t>
              </a:r>
              <a:endParaRPr lang="en-US" sz="3200" dirty="0"/>
            </a:p>
          </p:txBody>
        </p:sp>
        <p:grpSp>
          <p:nvGrpSpPr>
            <p:cNvPr id="70" name="Group 46"/>
            <p:cNvGrpSpPr/>
            <p:nvPr/>
          </p:nvGrpSpPr>
          <p:grpSpPr>
            <a:xfrm>
              <a:off x="2655888" y="4970731"/>
              <a:ext cx="3879850" cy="545689"/>
              <a:chOff x="3505200" y="2362200"/>
              <a:chExt cx="3581400" cy="68478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14"/>
            <p:cNvCxnSpPr/>
            <p:nvPr/>
          </p:nvCxnSpPr>
          <p:spPr>
            <a:xfrm>
              <a:off x="6288088" y="5213621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297488" y="5031454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</a:t>
              </a:r>
              <a:endParaRPr lang="en-US" sz="2800" dirty="0"/>
            </a:p>
          </p:txBody>
        </p:sp>
        <p:sp>
          <p:nvSpPr>
            <p:cNvPr id="73" name="TextBox 16"/>
            <p:cNvSpPr txBox="1"/>
            <p:nvPr/>
          </p:nvSpPr>
          <p:spPr>
            <a:xfrm>
              <a:off x="7526338" y="5031454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</a:t>
              </a:r>
              <a:endParaRPr lang="en-US" sz="28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986088" y="5031454"/>
              <a:ext cx="577850" cy="416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4</a:t>
              </a:r>
              <a:endParaRPr lang="en-US" sz="2800" dirty="0"/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8516938" y="4302786"/>
              <a:ext cx="1155700" cy="465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akhir</a:t>
              </a:r>
              <a:endParaRPr lang="en-US" sz="3200" dirty="0"/>
            </a:p>
          </p:txBody>
        </p:sp>
        <p:cxnSp>
          <p:nvCxnSpPr>
            <p:cNvPr id="67" name="Shape 31"/>
            <p:cNvCxnSpPr>
              <a:endCxn id="79" idx="0"/>
            </p:cNvCxnSpPr>
            <p:nvPr/>
          </p:nvCxnSpPr>
          <p:spPr>
            <a:xfrm rot="10800000" flipV="1">
              <a:off x="8062913" y="4535784"/>
              <a:ext cx="4540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976688" y="5213621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43"/>
            <p:cNvGrpSpPr/>
            <p:nvPr/>
          </p:nvGrpSpPr>
          <p:grpSpPr>
            <a:xfrm>
              <a:off x="344488" y="4970731"/>
              <a:ext cx="1568450" cy="545689"/>
              <a:chOff x="304800" y="4114800"/>
              <a:chExt cx="1447800" cy="684781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609600" y="4191000"/>
                <a:ext cx="533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</a:t>
                </a:r>
                <a:endParaRPr lang="en-US" sz="2800" dirty="0"/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>
              <a:off x="1665288" y="5213621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9" idx="2"/>
            </p:cNvCxnSpPr>
            <p:nvPr/>
          </p:nvCxnSpPr>
          <p:spPr>
            <a:xfrm>
              <a:off x="897619" y="4543068"/>
              <a:ext cx="0" cy="4284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853084" y="407707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6" name="Shape 65"/>
          <p:cNvCxnSpPr>
            <a:stCxn id="84" idx="3"/>
          </p:cNvCxnSpPr>
          <p:nvPr/>
        </p:nvCxnSpPr>
        <p:spPr>
          <a:xfrm>
            <a:off x="3008784" y="4369460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85332" y="4069818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bantu</a:t>
            </a:r>
            <a:endParaRPr lang="en-US" sz="3200" dirty="0"/>
          </a:p>
        </p:txBody>
      </p:sp>
      <p:cxnSp>
        <p:nvCxnSpPr>
          <p:cNvPr id="89" name="Shape 65"/>
          <p:cNvCxnSpPr>
            <a:stCxn id="88" idx="3"/>
          </p:cNvCxnSpPr>
          <p:nvPr/>
        </p:nvCxnSpPr>
        <p:spPr>
          <a:xfrm>
            <a:off x="5241032" y="4362206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856655" y="3717032"/>
            <a:ext cx="1583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osisi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sp>
        <p:nvSpPr>
          <p:cNvPr id="65" name="TextBox 64"/>
          <p:cNvSpPr txBox="1"/>
          <p:nvPr/>
        </p:nvSpPr>
        <p:spPr>
          <a:xfrm>
            <a:off x="3152800" y="3711516"/>
            <a:ext cx="354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  <p:sp>
        <p:nvSpPr>
          <p:cNvPr id="82" name="TextBox 81"/>
          <p:cNvSpPr txBox="1"/>
          <p:nvPr/>
        </p:nvSpPr>
        <p:spPr>
          <a:xfrm>
            <a:off x="3152800" y="3710315"/>
            <a:ext cx="354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</a:t>
            </a:r>
            <a:endParaRPr lang="en-US" sz="3200" dirty="0"/>
          </a:p>
        </p:txBody>
      </p:sp>
      <p:sp>
        <p:nvSpPr>
          <p:cNvPr id="85" name="TextBox 84"/>
          <p:cNvSpPr txBox="1"/>
          <p:nvPr/>
        </p:nvSpPr>
        <p:spPr>
          <a:xfrm>
            <a:off x="5391076" y="3708873"/>
            <a:ext cx="354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87" name="TextBox 86"/>
          <p:cNvSpPr txBox="1"/>
          <p:nvPr/>
        </p:nvSpPr>
        <p:spPr>
          <a:xfrm>
            <a:off x="4089623" y="3717032"/>
            <a:ext cx="1583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p</a:t>
            </a:r>
            <a:r>
              <a:rPr lang="en-US" sz="3200" dirty="0" err="1" smtClean="0"/>
              <a:t>osisi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sp>
        <p:nvSpPr>
          <p:cNvPr id="92" name="TextBox 91"/>
          <p:cNvSpPr txBox="1"/>
          <p:nvPr/>
        </p:nvSpPr>
        <p:spPr>
          <a:xfrm>
            <a:off x="344488" y="5508521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Simpul</a:t>
            </a:r>
            <a:r>
              <a:rPr lang="en-US" sz="3200" dirty="0" smtClean="0"/>
              <a:t> ke-</a:t>
            </a:r>
            <a:r>
              <a:rPr lang="en-US" sz="3200" b="1" dirty="0" smtClean="0">
                <a:solidFill>
                  <a:srgbClr val="FF0000"/>
                </a:solidFill>
              </a:rPr>
              <a:t>3 </a:t>
            </a:r>
            <a:r>
              <a:rPr lang="en-US" sz="3200" dirty="0" err="1" smtClean="0"/>
              <a:t>ditemukan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43380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4" grpId="0"/>
      <p:bldP spid="84" grpId="1"/>
      <p:bldP spid="88" grpId="0"/>
      <p:bldP spid="63" grpId="0"/>
      <p:bldP spid="63" grpId="1"/>
      <p:bldP spid="65" grpId="0"/>
      <p:bldP spid="65" grpId="1"/>
      <p:bldP spid="82" grpId="0"/>
      <p:bldP spid="82" grpId="1"/>
      <p:bldP spid="85" grpId="0"/>
      <p:bldP spid="87" grpId="0"/>
      <p:bldP spid="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Pengurutan</a:t>
            </a:r>
            <a:endParaRPr lang="en-US" b="1" dirty="0"/>
          </a:p>
        </p:txBody>
      </p:sp>
      <p:grpSp>
        <p:nvGrpSpPr>
          <p:cNvPr id="44" name="Group 43"/>
          <p:cNvGrpSpPr/>
          <p:nvPr/>
        </p:nvGrpSpPr>
        <p:grpSpPr>
          <a:xfrm>
            <a:off x="1496616" y="1412776"/>
            <a:ext cx="7920880" cy="1152689"/>
            <a:chOff x="412751" y="4919713"/>
            <a:chExt cx="9270427" cy="1295369"/>
          </a:xfrm>
        </p:grpSpPr>
        <p:grpSp>
          <p:nvGrpSpPr>
            <p:cNvPr id="45" name="Group 44"/>
            <p:cNvGrpSpPr/>
            <p:nvPr/>
          </p:nvGrpSpPr>
          <p:grpSpPr>
            <a:xfrm>
              <a:off x="412751" y="4919713"/>
              <a:ext cx="9270427" cy="1295369"/>
              <a:chOff x="381000" y="3556050"/>
              <a:chExt cx="8557318" cy="1625550"/>
            </a:xfrm>
          </p:grpSpPr>
          <p:grpSp>
            <p:nvGrpSpPr>
              <p:cNvPr id="47" name="Group 44"/>
              <p:cNvGrpSpPr/>
              <p:nvPr/>
            </p:nvGrpSpPr>
            <p:grpSpPr>
              <a:xfrm>
                <a:off x="381000" y="3556050"/>
                <a:ext cx="8557318" cy="1625550"/>
                <a:chOff x="304800" y="3175050"/>
                <a:chExt cx="8557318" cy="1625550"/>
              </a:xfrm>
            </p:grpSpPr>
            <p:grpSp>
              <p:nvGrpSpPr>
                <p:cNvPr id="49" name="Group 38"/>
                <p:cNvGrpSpPr/>
                <p:nvPr/>
              </p:nvGrpSpPr>
              <p:grpSpPr>
                <a:xfrm>
                  <a:off x="1393913" y="3175050"/>
                  <a:ext cx="7468205" cy="1625550"/>
                  <a:chOff x="-1044487" y="3175050"/>
                  <a:chExt cx="7468205" cy="1625550"/>
                </a:xfrm>
              </p:grpSpPr>
              <p:grpSp>
                <p:nvGrpSpPr>
                  <p:cNvPr id="54" name="Group 7"/>
                  <p:cNvGrpSpPr/>
                  <p:nvPr/>
                </p:nvGrpSpPr>
                <p:grpSpPr>
                  <a:xfrm>
                    <a:off x="-1044487" y="3175050"/>
                    <a:ext cx="7468205" cy="1625550"/>
                    <a:chOff x="98513" y="1727250"/>
                    <a:chExt cx="7468205" cy="1625550"/>
                  </a:xfrm>
                </p:grpSpPr>
                <p:grpSp>
                  <p:nvGrpSpPr>
                    <p:cNvPr id="56" name="Group 60"/>
                    <p:cNvGrpSpPr/>
                    <p:nvPr/>
                  </p:nvGrpSpPr>
                  <p:grpSpPr>
                    <a:xfrm>
                      <a:off x="98513" y="1727253"/>
                      <a:ext cx="6759487" cy="1625547"/>
                      <a:chOff x="98513" y="1270053"/>
                      <a:chExt cx="6759487" cy="1625547"/>
                    </a:xfrm>
                  </p:grpSpPr>
                  <p:grpSp>
                    <p:nvGrpSpPr>
                      <p:cNvPr id="5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71" name="Rectangle 70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72" name="Straight Connector 71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3" name="Straight Connector 72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60" name="TextBox 59"/>
                      <p:cNvSpPr txBox="1"/>
                      <p:nvPr/>
                    </p:nvSpPr>
                    <p:spPr>
                      <a:xfrm>
                        <a:off x="98513" y="1270053"/>
                        <a:ext cx="1066801" cy="73785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dirty="0" err="1" smtClean="0"/>
                          <a:t>awal</a:t>
                        </a:r>
                        <a:endParaRPr lang="en-US" sz="2800" dirty="0"/>
                      </a:p>
                    </p:txBody>
                  </p:sp>
                  <p:grpSp>
                    <p:nvGrpSpPr>
                      <p:cNvPr id="6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66" name="Rectangle 6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67" name="Straight Connector 6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9" name="Rectangle 68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cxnSp>
                      <p:nvCxnSpPr>
                        <p:cNvPr id="70" name="Straight Connector 69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6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3" name="TextBox 62"/>
                      <p:cNvSpPr txBox="1"/>
                      <p:nvPr/>
                    </p:nvSpPr>
                    <p:spPr>
                      <a:xfrm>
                        <a:off x="3581400" y="2285999"/>
                        <a:ext cx="533400" cy="5642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000" b="1" dirty="0" smtClean="0"/>
                          <a:t>2</a:t>
                        </a:r>
                        <a:endParaRPr lang="en-US" sz="2000" b="1" dirty="0"/>
                      </a:p>
                    </p:txBody>
                  </p:sp>
                  <p:sp>
                    <p:nvSpPr>
                      <p:cNvPr id="64" name="TextBox 16"/>
                      <p:cNvSpPr txBox="1"/>
                      <p:nvPr/>
                    </p:nvSpPr>
                    <p:spPr>
                      <a:xfrm>
                        <a:off x="5638800" y="2285999"/>
                        <a:ext cx="533400" cy="5642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000" b="1" dirty="0" smtClean="0"/>
                          <a:t>5</a:t>
                        </a:r>
                        <a:endParaRPr lang="en-US" sz="2000" b="1" dirty="0"/>
                      </a:p>
                    </p:txBody>
                  </p:sp>
                  <p:sp>
                    <p:nvSpPr>
                      <p:cNvPr id="65" name="TextBox 64"/>
                      <p:cNvSpPr txBox="1"/>
                      <p:nvPr/>
                    </p:nvSpPr>
                    <p:spPr>
                      <a:xfrm>
                        <a:off x="1447800" y="2285999"/>
                        <a:ext cx="533400" cy="5642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000" b="1" dirty="0" smtClean="0"/>
                          <a:t>4</a:t>
                        </a:r>
                        <a:endParaRPr lang="en-US" sz="2000" b="1" dirty="0"/>
                      </a:p>
                    </p:txBody>
                  </p:sp>
                </p:grpSp>
                <p:sp>
                  <p:nvSpPr>
                    <p:cNvPr id="57" name="TextBox 9"/>
                    <p:cNvSpPr txBox="1"/>
                    <p:nvPr/>
                  </p:nvSpPr>
                  <p:spPr>
                    <a:xfrm>
                      <a:off x="6499918" y="1727250"/>
                      <a:ext cx="1066800" cy="73785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dirty="0" err="1" smtClean="0"/>
                        <a:t>akhir</a:t>
                      </a:r>
                      <a:endParaRPr lang="en-US" sz="2800" dirty="0"/>
                    </a:p>
                  </p:txBody>
                </p:sp>
                <p:cxnSp>
                  <p:nvCxnSpPr>
                    <p:cNvPr id="58" name="Shape 31"/>
                    <p:cNvCxnSpPr>
                      <a:endCxn id="71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" name="Straight Arrow Connector 5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0" name="Group 43"/>
                <p:cNvGrpSpPr/>
                <p:nvPr/>
              </p:nvGrpSpPr>
              <p:grpSpPr>
                <a:xfrm>
                  <a:off x="304800" y="4114800"/>
                  <a:ext cx="1447800" cy="684781"/>
                  <a:chOff x="304800" y="4114800"/>
                  <a:chExt cx="1447800" cy="684781"/>
                </a:xfrm>
              </p:grpSpPr>
              <p:sp>
                <p:nvSpPr>
                  <p:cNvPr id="51" name="Rectangle 5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2" name="Straight Connector 5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609600" y="4191000"/>
                    <a:ext cx="533400" cy="56424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b="1" dirty="0" smtClean="0"/>
                      <a:t>3</a:t>
                    </a:r>
                    <a:endParaRPr lang="en-US" sz="2000" b="1" dirty="0"/>
                  </a:p>
                </p:txBody>
              </p:sp>
            </p:grpSp>
          </p:grpSp>
          <p:cxnSp>
            <p:nvCxnSpPr>
              <p:cNvPr id="48" name="Straight Arrow Connector 4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hape 68"/>
            <p:cNvCxnSpPr>
              <a:stCxn id="60" idx="1"/>
              <a:endCxn id="51" idx="0"/>
            </p:cNvCxnSpPr>
            <p:nvPr/>
          </p:nvCxnSpPr>
          <p:spPr>
            <a:xfrm rot="10800000" flipV="1">
              <a:off x="1196977" y="5213707"/>
              <a:ext cx="395648" cy="454874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344488" y="346093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Tahap</a:t>
            </a:r>
            <a:r>
              <a:rPr lang="en-US" sz="2000" b="1" dirty="0" smtClean="0"/>
              <a:t> 1:</a:t>
            </a:r>
            <a:endParaRPr lang="en-US" sz="2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2453375" y="2668852"/>
            <a:ext cx="82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cxnSp>
        <p:nvCxnSpPr>
          <p:cNvPr id="76" name="Shape 68"/>
          <p:cNvCxnSpPr>
            <a:stCxn id="90" idx="1"/>
          </p:cNvCxnSpPr>
          <p:nvPr/>
        </p:nvCxnSpPr>
        <p:spPr>
          <a:xfrm rot="10800000" flipV="1">
            <a:off x="2288705" y="2930461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9" name="Group 3"/>
          <p:cNvGrpSpPr/>
          <p:nvPr/>
        </p:nvGrpSpPr>
        <p:grpSpPr>
          <a:xfrm>
            <a:off x="7421367" y="3263225"/>
            <a:ext cx="1340122" cy="486306"/>
            <a:chOff x="1752600" y="3352800"/>
            <a:chExt cx="1219200" cy="534194"/>
          </a:xfrm>
        </p:grpSpPr>
        <p:sp>
          <p:nvSpPr>
            <p:cNvPr id="100" name="Rectangle 99"/>
            <p:cNvSpPr/>
            <p:nvPr/>
          </p:nvSpPr>
          <p:spPr>
            <a:xfrm>
              <a:off x="1752600" y="3352800"/>
              <a:ext cx="12192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Connector 100"/>
            <p:cNvCxnSpPr/>
            <p:nvPr/>
          </p:nvCxnSpPr>
          <p:spPr>
            <a:xfrm rot="5400000">
              <a:off x="2324100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251460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 46"/>
          <p:cNvGrpSpPr/>
          <p:nvPr/>
        </p:nvGrpSpPr>
        <p:grpSpPr>
          <a:xfrm>
            <a:off x="3471533" y="3263225"/>
            <a:ext cx="3315039" cy="485583"/>
            <a:chOff x="3505200" y="2362200"/>
            <a:chExt cx="3581400" cy="684781"/>
          </a:xfrm>
        </p:grpSpPr>
        <p:sp>
          <p:nvSpPr>
            <p:cNvPr id="96" name="Rectangle 95"/>
            <p:cNvSpPr/>
            <p:nvPr/>
          </p:nvSpPr>
          <p:spPr>
            <a:xfrm>
              <a:off x="56388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Connector 96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35052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5400000">
              <a:off x="41543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" name="Straight Arrow Connector 14"/>
          <p:cNvCxnSpPr/>
          <p:nvPr/>
        </p:nvCxnSpPr>
        <p:spPr>
          <a:xfrm>
            <a:off x="6574974" y="3479361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728581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94" name="TextBox 16"/>
          <p:cNvSpPr txBox="1"/>
          <p:nvPr/>
        </p:nvSpPr>
        <p:spPr>
          <a:xfrm>
            <a:off x="7632965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753664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87" name="TextBox 9"/>
          <p:cNvSpPr txBox="1"/>
          <p:nvPr/>
        </p:nvSpPr>
        <p:spPr>
          <a:xfrm>
            <a:off x="8142007" y="2596844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cxnSp>
        <p:nvCxnSpPr>
          <p:cNvPr id="88" name="Shape 31"/>
          <p:cNvCxnSpPr/>
          <p:nvPr/>
        </p:nvCxnSpPr>
        <p:spPr>
          <a:xfrm rot="10800000" flipV="1">
            <a:off x="7977336" y="2858453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4600057" y="3479361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1496616" y="3263225"/>
            <a:ext cx="1340122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 rot="5400000">
            <a:off x="2171622" y="3505144"/>
            <a:ext cx="485583" cy="1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778747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625140" y="3479361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88504" y="2665940"/>
            <a:ext cx="9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32" name="Elbow Connector 31"/>
          <p:cNvCxnSpPr>
            <a:stCxn id="103" idx="3"/>
          </p:cNvCxnSpPr>
          <p:nvPr/>
        </p:nvCxnSpPr>
        <p:spPr>
          <a:xfrm>
            <a:off x="1475962" y="2927550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Elbow Connector 111"/>
          <p:cNvCxnSpPr/>
          <p:nvPr/>
        </p:nvCxnSpPr>
        <p:spPr>
          <a:xfrm>
            <a:off x="5601072" y="2924944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5385048" y="2675242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745518" y="3317984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5728525" y="3305961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344488" y="458112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Tahap</a:t>
            </a:r>
            <a:r>
              <a:rPr lang="en-US" sz="2000" b="1" dirty="0" smtClean="0"/>
              <a:t> 2:</a:t>
            </a:r>
            <a:endParaRPr lang="en-US" sz="2000" b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4130211" y="3789040"/>
            <a:ext cx="82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cxnSp>
        <p:nvCxnSpPr>
          <p:cNvPr id="178" name="Shape 68"/>
          <p:cNvCxnSpPr>
            <a:stCxn id="177" idx="1"/>
          </p:cNvCxnSpPr>
          <p:nvPr/>
        </p:nvCxnSpPr>
        <p:spPr>
          <a:xfrm rot="10800000" flipV="1">
            <a:off x="3965541" y="4050649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9" name="Group 3"/>
          <p:cNvGrpSpPr/>
          <p:nvPr/>
        </p:nvGrpSpPr>
        <p:grpSpPr>
          <a:xfrm>
            <a:off x="7421367" y="4383413"/>
            <a:ext cx="1340122" cy="486306"/>
            <a:chOff x="1752600" y="3352800"/>
            <a:chExt cx="1219200" cy="534194"/>
          </a:xfrm>
        </p:grpSpPr>
        <p:sp>
          <p:nvSpPr>
            <p:cNvPr id="180" name="Rectangle 179"/>
            <p:cNvSpPr/>
            <p:nvPr/>
          </p:nvSpPr>
          <p:spPr>
            <a:xfrm>
              <a:off x="1752600" y="3352800"/>
              <a:ext cx="12192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1" name="Straight Connector 180"/>
            <p:cNvCxnSpPr/>
            <p:nvPr/>
          </p:nvCxnSpPr>
          <p:spPr>
            <a:xfrm rot="5400000">
              <a:off x="2324100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251460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" name="Group 46"/>
          <p:cNvGrpSpPr/>
          <p:nvPr/>
        </p:nvGrpSpPr>
        <p:grpSpPr>
          <a:xfrm>
            <a:off x="3471533" y="4383413"/>
            <a:ext cx="3315039" cy="485583"/>
            <a:chOff x="3505200" y="2362200"/>
            <a:chExt cx="3581400" cy="684781"/>
          </a:xfrm>
        </p:grpSpPr>
        <p:sp>
          <p:nvSpPr>
            <p:cNvPr id="184" name="Rectangle 183"/>
            <p:cNvSpPr/>
            <p:nvPr/>
          </p:nvSpPr>
          <p:spPr>
            <a:xfrm>
              <a:off x="56388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5" name="Straight Connector 184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6" name="Rectangle 185"/>
            <p:cNvSpPr/>
            <p:nvPr/>
          </p:nvSpPr>
          <p:spPr>
            <a:xfrm>
              <a:off x="35052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7" name="Straight Connector 186"/>
            <p:cNvCxnSpPr/>
            <p:nvPr/>
          </p:nvCxnSpPr>
          <p:spPr>
            <a:xfrm rot="5400000">
              <a:off x="41543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8" name="Straight Arrow Connector 14"/>
          <p:cNvCxnSpPr/>
          <p:nvPr/>
        </p:nvCxnSpPr>
        <p:spPr>
          <a:xfrm>
            <a:off x="6574974" y="459954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5728581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90" name="TextBox 16"/>
          <p:cNvSpPr txBox="1"/>
          <p:nvPr/>
        </p:nvSpPr>
        <p:spPr>
          <a:xfrm>
            <a:off x="7632965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191" name="TextBox 190"/>
          <p:cNvSpPr txBox="1"/>
          <p:nvPr/>
        </p:nvSpPr>
        <p:spPr>
          <a:xfrm>
            <a:off x="3753664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192" name="TextBox 9"/>
          <p:cNvSpPr txBox="1"/>
          <p:nvPr/>
        </p:nvSpPr>
        <p:spPr>
          <a:xfrm>
            <a:off x="8142007" y="3717032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cxnSp>
        <p:nvCxnSpPr>
          <p:cNvPr id="193" name="Shape 31"/>
          <p:cNvCxnSpPr/>
          <p:nvPr/>
        </p:nvCxnSpPr>
        <p:spPr>
          <a:xfrm rot="10800000" flipV="1">
            <a:off x="7977336" y="3978641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>
            <a:off x="4600057" y="459954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5" name="Rectangle 194"/>
          <p:cNvSpPr/>
          <p:nvPr/>
        </p:nvSpPr>
        <p:spPr>
          <a:xfrm>
            <a:off x="1496616" y="4383413"/>
            <a:ext cx="1340122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6" name="Straight Connector 195"/>
          <p:cNvCxnSpPr/>
          <p:nvPr/>
        </p:nvCxnSpPr>
        <p:spPr>
          <a:xfrm rot="5400000">
            <a:off x="2171622" y="4625332"/>
            <a:ext cx="485583" cy="1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1778747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cxnSp>
        <p:nvCxnSpPr>
          <p:cNvPr id="198" name="Straight Arrow Connector 197"/>
          <p:cNvCxnSpPr/>
          <p:nvPr/>
        </p:nvCxnSpPr>
        <p:spPr>
          <a:xfrm>
            <a:off x="2625140" y="459954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920552" y="3786128"/>
            <a:ext cx="9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200" name="Elbow Connector 199"/>
          <p:cNvCxnSpPr>
            <a:stCxn id="199" idx="3"/>
          </p:cNvCxnSpPr>
          <p:nvPr/>
        </p:nvCxnSpPr>
        <p:spPr>
          <a:xfrm>
            <a:off x="1908010" y="4047738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Elbow Connector 200"/>
          <p:cNvCxnSpPr/>
          <p:nvPr/>
        </p:nvCxnSpPr>
        <p:spPr>
          <a:xfrm>
            <a:off x="5446450" y="4045132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6410444" y="3750725"/>
            <a:ext cx="82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sp>
        <p:nvSpPr>
          <p:cNvPr id="203" name="TextBox 202"/>
          <p:cNvSpPr txBox="1"/>
          <p:nvPr/>
        </p:nvSpPr>
        <p:spPr>
          <a:xfrm>
            <a:off x="5730432" y="4431996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3751244" y="443912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344488" y="569318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Tahap</a:t>
            </a:r>
            <a:r>
              <a:rPr lang="en-US" sz="2000" b="1" dirty="0" smtClean="0"/>
              <a:t> 3:</a:t>
            </a:r>
            <a:endParaRPr lang="en-US" sz="2000" b="1" dirty="0"/>
          </a:p>
        </p:txBody>
      </p:sp>
      <p:grpSp>
        <p:nvGrpSpPr>
          <p:cNvPr id="208" name="Group 3"/>
          <p:cNvGrpSpPr/>
          <p:nvPr/>
        </p:nvGrpSpPr>
        <p:grpSpPr>
          <a:xfrm>
            <a:off x="7421367" y="5495473"/>
            <a:ext cx="1340122" cy="486306"/>
            <a:chOff x="1752600" y="3352800"/>
            <a:chExt cx="1219200" cy="534194"/>
          </a:xfrm>
        </p:grpSpPr>
        <p:sp>
          <p:nvSpPr>
            <p:cNvPr id="209" name="Rectangle 208"/>
            <p:cNvSpPr/>
            <p:nvPr/>
          </p:nvSpPr>
          <p:spPr>
            <a:xfrm>
              <a:off x="1752600" y="3352800"/>
              <a:ext cx="12192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0" name="Straight Connector 209"/>
            <p:cNvCxnSpPr/>
            <p:nvPr/>
          </p:nvCxnSpPr>
          <p:spPr>
            <a:xfrm rot="5400000">
              <a:off x="2324100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5400000">
              <a:off x="251460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2" name="Group 46"/>
          <p:cNvGrpSpPr/>
          <p:nvPr/>
        </p:nvGrpSpPr>
        <p:grpSpPr>
          <a:xfrm>
            <a:off x="3471533" y="5495473"/>
            <a:ext cx="3315039" cy="485583"/>
            <a:chOff x="3505200" y="2362200"/>
            <a:chExt cx="3581400" cy="684781"/>
          </a:xfrm>
        </p:grpSpPr>
        <p:sp>
          <p:nvSpPr>
            <p:cNvPr id="213" name="Rectangle 212"/>
            <p:cNvSpPr/>
            <p:nvPr/>
          </p:nvSpPr>
          <p:spPr>
            <a:xfrm>
              <a:off x="56388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4" name="Straight Connector 213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5" name="Rectangle 214"/>
            <p:cNvSpPr/>
            <p:nvPr/>
          </p:nvSpPr>
          <p:spPr>
            <a:xfrm>
              <a:off x="35052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6" name="Straight Connector 215"/>
            <p:cNvCxnSpPr/>
            <p:nvPr/>
          </p:nvCxnSpPr>
          <p:spPr>
            <a:xfrm rot="5400000">
              <a:off x="41543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7" name="Straight Arrow Connector 14"/>
          <p:cNvCxnSpPr/>
          <p:nvPr/>
        </p:nvCxnSpPr>
        <p:spPr>
          <a:xfrm>
            <a:off x="6574974" y="571160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" name="TextBox 217"/>
          <p:cNvSpPr txBox="1"/>
          <p:nvPr/>
        </p:nvSpPr>
        <p:spPr>
          <a:xfrm>
            <a:off x="5728581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219" name="TextBox 16"/>
          <p:cNvSpPr txBox="1"/>
          <p:nvPr/>
        </p:nvSpPr>
        <p:spPr>
          <a:xfrm>
            <a:off x="7632965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220" name="TextBox 219"/>
          <p:cNvSpPr txBox="1"/>
          <p:nvPr/>
        </p:nvSpPr>
        <p:spPr>
          <a:xfrm>
            <a:off x="3753664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221" name="TextBox 9"/>
          <p:cNvSpPr txBox="1"/>
          <p:nvPr/>
        </p:nvSpPr>
        <p:spPr>
          <a:xfrm>
            <a:off x="8142007" y="4829092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cxnSp>
        <p:nvCxnSpPr>
          <p:cNvPr id="222" name="Shape 31"/>
          <p:cNvCxnSpPr/>
          <p:nvPr/>
        </p:nvCxnSpPr>
        <p:spPr>
          <a:xfrm rot="10800000" flipV="1">
            <a:off x="7977336" y="5090701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4600057" y="571160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4" name="Rectangle 223"/>
          <p:cNvSpPr/>
          <p:nvPr/>
        </p:nvSpPr>
        <p:spPr>
          <a:xfrm>
            <a:off x="1496616" y="5495473"/>
            <a:ext cx="1340122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5" name="Straight Connector 224"/>
          <p:cNvCxnSpPr/>
          <p:nvPr/>
        </p:nvCxnSpPr>
        <p:spPr>
          <a:xfrm rot="5400000">
            <a:off x="2171622" y="5737392"/>
            <a:ext cx="485583" cy="1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1778747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cxnSp>
        <p:nvCxnSpPr>
          <p:cNvPr id="227" name="Straight Arrow Connector 226"/>
          <p:cNvCxnSpPr/>
          <p:nvPr/>
        </p:nvCxnSpPr>
        <p:spPr>
          <a:xfrm>
            <a:off x="2625140" y="571160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920552" y="4898188"/>
            <a:ext cx="9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229" name="Elbow Connector 228"/>
          <p:cNvCxnSpPr>
            <a:stCxn id="228" idx="3"/>
            <a:endCxn id="224" idx="0"/>
          </p:cNvCxnSpPr>
          <p:nvPr/>
        </p:nvCxnSpPr>
        <p:spPr>
          <a:xfrm>
            <a:off x="1908010" y="5159798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6218444" y="4907490"/>
            <a:ext cx="82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901973" y="2533303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24" name="Straight Arrow Connector 123"/>
          <p:cNvCxnSpPr/>
          <p:nvPr/>
        </p:nvCxnSpPr>
        <p:spPr>
          <a:xfrm>
            <a:off x="2017449" y="2936852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3596302" y="3657806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27" name="Straight Arrow Connector 126"/>
          <p:cNvCxnSpPr/>
          <p:nvPr/>
        </p:nvCxnSpPr>
        <p:spPr>
          <a:xfrm>
            <a:off x="3711778" y="4061355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502373" y="4781181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29" name="Straight Arrow Connector 128"/>
          <p:cNvCxnSpPr/>
          <p:nvPr/>
        </p:nvCxnSpPr>
        <p:spPr>
          <a:xfrm>
            <a:off x="5617849" y="5170216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hape 68"/>
          <p:cNvCxnSpPr/>
          <p:nvPr/>
        </p:nvCxnSpPr>
        <p:spPr>
          <a:xfrm rot="10800000" flipV="1">
            <a:off x="6094800" y="5161253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296816" y="2679303"/>
            <a:ext cx="314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Narrow" pitchFamily="34" charset="0"/>
              </a:rPr>
              <a:t>j</a:t>
            </a:r>
          </a:p>
        </p:txBody>
      </p:sp>
      <p:cxnSp>
        <p:nvCxnSpPr>
          <p:cNvPr id="133" name="Elbow Connector 132"/>
          <p:cNvCxnSpPr/>
          <p:nvPr/>
        </p:nvCxnSpPr>
        <p:spPr>
          <a:xfrm>
            <a:off x="3500898" y="2937712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6363374" y="2690616"/>
            <a:ext cx="82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</a:t>
            </a:r>
            <a:endParaRPr lang="en-US" sz="2800" dirty="0"/>
          </a:p>
        </p:txBody>
      </p:sp>
      <p:cxnSp>
        <p:nvCxnSpPr>
          <p:cNvPr id="135" name="Shape 68"/>
          <p:cNvCxnSpPr/>
          <p:nvPr/>
        </p:nvCxnSpPr>
        <p:spPr>
          <a:xfrm rot="10800000" flipV="1">
            <a:off x="6198704" y="2937711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>
          <a:xfrm>
            <a:off x="7374298" y="2920285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7158274" y="2699611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9175044" y="3265285"/>
            <a:ext cx="330012" cy="485439"/>
            <a:chOff x="8840562" y="5524804"/>
            <a:chExt cx="490141" cy="545689"/>
          </a:xfrm>
        </p:grpSpPr>
        <p:cxnSp>
          <p:nvCxnSpPr>
            <p:cNvPr id="139" name="Straight Connector 138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0" name="Rectangle 139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1" name="Straight Arrow Connector 140"/>
          <p:cNvCxnSpPr/>
          <p:nvPr/>
        </p:nvCxnSpPr>
        <p:spPr>
          <a:xfrm flipH="1">
            <a:off x="9332313" y="2937712"/>
            <a:ext cx="7737" cy="31854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9175044" y="2463279"/>
            <a:ext cx="3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9201472" y="4383721"/>
            <a:ext cx="330012" cy="485439"/>
            <a:chOff x="8840562" y="5524804"/>
            <a:chExt cx="490141" cy="545689"/>
          </a:xfrm>
        </p:grpSpPr>
        <p:cxnSp>
          <p:nvCxnSpPr>
            <p:cNvPr id="144" name="Straight Connector 143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5" name="Rectangle 144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6" name="Straight Arrow Connector 145"/>
          <p:cNvCxnSpPr/>
          <p:nvPr/>
        </p:nvCxnSpPr>
        <p:spPr>
          <a:xfrm flipH="1">
            <a:off x="9358741" y="4061355"/>
            <a:ext cx="7737" cy="3278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9201472" y="3645024"/>
            <a:ext cx="3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grpSp>
        <p:nvGrpSpPr>
          <p:cNvPr id="151" name="Group 150"/>
          <p:cNvGrpSpPr/>
          <p:nvPr/>
        </p:nvGrpSpPr>
        <p:grpSpPr>
          <a:xfrm>
            <a:off x="9231500" y="5492307"/>
            <a:ext cx="330012" cy="485439"/>
            <a:chOff x="8840562" y="5524804"/>
            <a:chExt cx="490141" cy="545689"/>
          </a:xfrm>
        </p:grpSpPr>
        <p:cxnSp>
          <p:nvCxnSpPr>
            <p:cNvPr id="152" name="Straight Connector 151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3" name="Rectangle 152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4" name="Straight Arrow Connector 153"/>
          <p:cNvCxnSpPr/>
          <p:nvPr/>
        </p:nvCxnSpPr>
        <p:spPr>
          <a:xfrm flipH="1">
            <a:off x="9388769" y="5169941"/>
            <a:ext cx="7737" cy="3278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9231500" y="4753610"/>
            <a:ext cx="3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cxnSp>
        <p:nvCxnSpPr>
          <p:cNvPr id="156" name="Elbow Connector 155"/>
          <p:cNvCxnSpPr/>
          <p:nvPr/>
        </p:nvCxnSpPr>
        <p:spPr>
          <a:xfrm>
            <a:off x="7458947" y="4049192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7242923" y="3799490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cxnSp>
        <p:nvCxnSpPr>
          <p:cNvPr id="158" name="Elbow Connector 157"/>
          <p:cNvCxnSpPr/>
          <p:nvPr/>
        </p:nvCxnSpPr>
        <p:spPr>
          <a:xfrm>
            <a:off x="7358629" y="5166029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7142605" y="4916327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cxnSp>
        <p:nvCxnSpPr>
          <p:cNvPr id="160" name="Shape 68"/>
          <p:cNvCxnSpPr/>
          <p:nvPr/>
        </p:nvCxnSpPr>
        <p:spPr>
          <a:xfrm rot="10800000" flipV="1">
            <a:off x="6219743" y="4048633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5169024" y="3830522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j</a:t>
            </a:r>
            <a:endParaRPr lang="en-US" sz="2400" dirty="0">
              <a:latin typeface="Arial Narrow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088904" y="2537618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4204380" y="2941167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5862413" y="3628778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65" name="Straight Arrow Connector 164"/>
          <p:cNvCxnSpPr/>
          <p:nvPr/>
        </p:nvCxnSpPr>
        <p:spPr>
          <a:xfrm>
            <a:off x="5977889" y="4032327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7689304" y="4761781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cxnSp>
        <p:nvCxnSpPr>
          <p:cNvPr id="167" name="Straight Arrow Connector 166"/>
          <p:cNvCxnSpPr/>
          <p:nvPr/>
        </p:nvCxnSpPr>
        <p:spPr>
          <a:xfrm>
            <a:off x="7804780" y="5165330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0" grpId="0"/>
      <p:bldP spid="90" grpId="1"/>
      <p:bldP spid="93" grpId="0"/>
      <p:bldP spid="93" grpId="1"/>
      <p:bldP spid="94" grpId="0"/>
      <p:bldP spid="95" grpId="0"/>
      <p:bldP spid="87" grpId="0"/>
      <p:bldP spid="81" grpId="0" animBg="1"/>
      <p:bldP spid="83" grpId="0"/>
      <p:bldP spid="83" grpId="1"/>
      <p:bldP spid="103" grpId="0"/>
      <p:bldP spid="113" grpId="0"/>
      <p:bldP spid="113" grpId="1"/>
      <p:bldP spid="173" grpId="0"/>
      <p:bldP spid="174" grpId="0"/>
      <p:bldP spid="176" grpId="0"/>
      <p:bldP spid="177" grpId="0"/>
      <p:bldP spid="177" grpId="1"/>
      <p:bldP spid="189" grpId="0"/>
      <p:bldP spid="189" grpId="1"/>
      <p:bldP spid="190" grpId="0"/>
      <p:bldP spid="191" grpId="0"/>
      <p:bldP spid="191" grpId="1"/>
      <p:bldP spid="192" grpId="0"/>
      <p:bldP spid="195" grpId="0" animBg="1"/>
      <p:bldP spid="197" grpId="0"/>
      <p:bldP spid="199" grpId="0"/>
      <p:bldP spid="202" grpId="0"/>
      <p:bldP spid="203" grpId="0"/>
      <p:bldP spid="204" grpId="0"/>
      <p:bldP spid="205" grpId="0"/>
      <p:bldP spid="218" grpId="0"/>
      <p:bldP spid="218" grpId="1"/>
      <p:bldP spid="218" grpId="2"/>
      <p:bldP spid="219" grpId="0"/>
      <p:bldP spid="220" grpId="0"/>
      <p:bldP spid="221" grpId="0"/>
      <p:bldP spid="224" grpId="0" animBg="1"/>
      <p:bldP spid="226" grpId="0"/>
      <p:bldP spid="228" grpId="0"/>
      <p:bldP spid="231" grpId="0"/>
      <p:bldP spid="115" grpId="0"/>
      <p:bldP spid="115" grpId="1"/>
      <p:bldP spid="126" grpId="0"/>
      <p:bldP spid="126" grpId="1"/>
      <p:bldP spid="128" grpId="0"/>
      <p:bldP spid="128" grpId="1"/>
      <p:bldP spid="131" grpId="0"/>
      <p:bldP spid="131" grpId="1"/>
      <p:bldP spid="134" grpId="0"/>
      <p:bldP spid="137" grpId="0"/>
      <p:bldP spid="137" grpId="1"/>
      <p:bldP spid="142" grpId="0"/>
      <p:bldP spid="147" grpId="0"/>
      <p:bldP spid="155" grpId="0"/>
      <p:bldP spid="157" grpId="0"/>
      <p:bldP spid="157" grpId="1"/>
      <p:bldP spid="159" grpId="0"/>
      <p:bldP spid="159" grpId="1"/>
      <p:bldP spid="161" grpId="0"/>
      <p:bldP spid="161" grpId="1"/>
      <p:bldP spid="162" grpId="0"/>
      <p:bldP spid="164" grpId="0"/>
      <p:bldP spid="1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Penghancuran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832850" cy="949732"/>
          </a:xfrm>
        </p:spPr>
        <p:txBody>
          <a:bodyPr>
            <a:normAutofit fontScale="92500" lnSpcReduction="10000"/>
          </a:bodyPr>
          <a:lstStyle/>
          <a:p>
            <a:pPr marL="0" lvl="2" indent="0">
              <a:spcBef>
                <a:spcPts val="700"/>
              </a:spcBef>
              <a:buSzPct val="60000"/>
              <a:buNone/>
            </a:pPr>
            <a:r>
              <a:rPr lang="en-US" sz="3200" dirty="0" err="1" smtClean="0"/>
              <a:t>Operasi</a:t>
            </a:r>
            <a:r>
              <a:rPr lang="en-US" sz="3200" dirty="0" smtClean="0"/>
              <a:t> </a:t>
            </a:r>
            <a:r>
              <a:rPr lang="en-US" sz="3200" dirty="0" err="1" smtClean="0"/>
              <a:t>membebaskan</a:t>
            </a:r>
            <a:r>
              <a:rPr lang="en-US" sz="3200" dirty="0" smtClean="0"/>
              <a:t> </a:t>
            </a:r>
            <a:r>
              <a:rPr lang="en-US" sz="3200" dirty="0" err="1" smtClean="0"/>
              <a:t>memori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cara</a:t>
            </a:r>
            <a:r>
              <a:rPr lang="en-US" sz="3200" dirty="0" smtClean="0"/>
              <a:t> </a:t>
            </a:r>
            <a:r>
              <a:rPr lang="en-US" sz="3200" dirty="0" err="1" smtClean="0"/>
              <a:t>menghapus</a:t>
            </a:r>
            <a:r>
              <a:rPr lang="en-US" sz="3200" dirty="0" smtClean="0"/>
              <a:t> </a:t>
            </a:r>
            <a:r>
              <a:rPr lang="en-US" sz="3200" dirty="0" err="1" smtClean="0"/>
              <a:t>simpul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terus</a:t>
            </a:r>
            <a:r>
              <a:rPr lang="en-US" sz="3200" dirty="0" smtClean="0"/>
              <a:t> </a:t>
            </a:r>
            <a:r>
              <a:rPr lang="en-US" sz="3200" dirty="0" err="1" smtClean="0"/>
              <a:t>menerus</a:t>
            </a:r>
            <a:r>
              <a:rPr lang="en-US" sz="3200" dirty="0" smtClean="0"/>
              <a:t> </a:t>
            </a:r>
            <a:r>
              <a:rPr lang="en-US" sz="3200" dirty="0" err="1" smtClean="0"/>
              <a:t>sampai</a:t>
            </a:r>
            <a:r>
              <a:rPr lang="en-US" sz="3200" dirty="0" smtClean="0"/>
              <a:t> </a:t>
            </a:r>
            <a:r>
              <a:rPr lang="en-US" sz="3200" i="1" dirty="0" smtClean="0"/>
              <a:t>list</a:t>
            </a:r>
            <a:r>
              <a:rPr lang="en-US" sz="3200" dirty="0" smtClean="0"/>
              <a:t> </a:t>
            </a:r>
            <a:r>
              <a:rPr lang="en-US" sz="3200" dirty="0" err="1" smtClean="0"/>
              <a:t>kosong</a:t>
            </a:r>
            <a:endParaRPr lang="en-US" sz="32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584368" y="2348880"/>
            <a:ext cx="840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Misalkan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mula-mula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keadaan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List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</a:rPr>
              <a:t> 4 </a:t>
            </a:r>
            <a:r>
              <a:rPr lang="en-US" sz="2800" dirty="0" err="1" smtClean="0">
                <a:solidFill>
                  <a:srgbClr val="FF0000"/>
                </a:solidFill>
              </a:rPr>
              <a:t>simpul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32720" y="2977527"/>
            <a:ext cx="1032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40" name="Shape 68"/>
          <p:cNvCxnSpPr>
            <a:stCxn id="38" idx="1"/>
          </p:cNvCxnSpPr>
          <p:nvPr/>
        </p:nvCxnSpPr>
        <p:spPr>
          <a:xfrm rot="10800000" flipV="1">
            <a:off x="2268070" y="3239137"/>
            <a:ext cx="164651" cy="332762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7133335" y="3590504"/>
            <a:ext cx="1340122" cy="486306"/>
            <a:chOff x="6773295" y="3734781"/>
            <a:chExt cx="1340122" cy="486306"/>
          </a:xfrm>
        </p:grpSpPr>
        <p:grpSp>
          <p:nvGrpSpPr>
            <p:cNvPr id="44" name="Group 3"/>
            <p:cNvGrpSpPr/>
            <p:nvPr/>
          </p:nvGrpSpPr>
          <p:grpSpPr>
            <a:xfrm>
              <a:off x="6773295" y="3734781"/>
              <a:ext cx="1340122" cy="486306"/>
              <a:chOff x="1752600" y="3352800"/>
              <a:chExt cx="1219200" cy="534194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3" name="TextBox 16"/>
            <p:cNvSpPr txBox="1"/>
            <p:nvPr/>
          </p:nvSpPr>
          <p:spPr>
            <a:xfrm>
              <a:off x="6984893" y="3788815"/>
              <a:ext cx="4937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sp>
        <p:nvSpPr>
          <p:cNvPr id="67" name="TextBox 9"/>
          <p:cNvSpPr txBox="1"/>
          <p:nvPr/>
        </p:nvSpPr>
        <p:spPr>
          <a:xfrm>
            <a:off x="7853975" y="2924123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cxnSp>
        <p:nvCxnSpPr>
          <p:cNvPr id="68" name="Shape 31"/>
          <p:cNvCxnSpPr/>
          <p:nvPr/>
        </p:nvCxnSpPr>
        <p:spPr>
          <a:xfrm rot="10800000" flipV="1">
            <a:off x="7689304" y="3185732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183501" y="3590504"/>
            <a:ext cx="1974917" cy="485583"/>
            <a:chOff x="2823461" y="3734781"/>
            <a:chExt cx="1974917" cy="485583"/>
          </a:xfrm>
        </p:grpSpPr>
        <p:grpSp>
          <p:nvGrpSpPr>
            <p:cNvPr id="11" name="Group 10"/>
            <p:cNvGrpSpPr/>
            <p:nvPr/>
          </p:nvGrpSpPr>
          <p:grpSpPr>
            <a:xfrm>
              <a:off x="2823461" y="3734781"/>
              <a:ext cx="1340122" cy="485583"/>
              <a:chOff x="2823461" y="3734781"/>
              <a:chExt cx="1340122" cy="485583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823461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 rot="5400000">
                <a:off x="3498468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>
                <a:off x="3105592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4</a:t>
                </a:r>
                <a:endParaRPr lang="en-US" sz="2000" b="1" dirty="0"/>
              </a:p>
            </p:txBody>
          </p:sp>
        </p:grpSp>
        <p:cxnSp>
          <p:nvCxnSpPr>
            <p:cNvPr id="69" name="Straight Arrow Connector 68"/>
            <p:cNvCxnSpPr/>
            <p:nvPr/>
          </p:nvCxnSpPr>
          <p:spPr>
            <a:xfrm>
              <a:off x="3951985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208584" y="3590504"/>
            <a:ext cx="1974917" cy="485583"/>
            <a:chOff x="848544" y="3734781"/>
            <a:chExt cx="1974917" cy="485583"/>
          </a:xfrm>
        </p:grpSpPr>
        <p:grpSp>
          <p:nvGrpSpPr>
            <p:cNvPr id="14" name="Group 13"/>
            <p:cNvGrpSpPr/>
            <p:nvPr/>
          </p:nvGrpSpPr>
          <p:grpSpPr>
            <a:xfrm>
              <a:off x="848544" y="3734781"/>
              <a:ext cx="1340122" cy="485583"/>
              <a:chOff x="848544" y="3734781"/>
              <a:chExt cx="1340122" cy="485583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848544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rot="5400000">
                <a:off x="1523550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2" name="TextBox 71"/>
              <p:cNvSpPr txBox="1"/>
              <p:nvPr/>
            </p:nvSpPr>
            <p:spPr>
              <a:xfrm>
                <a:off x="1130675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3</a:t>
                </a:r>
                <a:endParaRPr lang="en-US" sz="2000" b="1" dirty="0"/>
              </a:p>
            </p:txBody>
          </p:sp>
        </p:grpSp>
        <p:cxnSp>
          <p:nvCxnSpPr>
            <p:cNvPr id="73" name="Straight Arrow Connector 72"/>
            <p:cNvCxnSpPr/>
            <p:nvPr/>
          </p:nvCxnSpPr>
          <p:spPr>
            <a:xfrm>
              <a:off x="1977068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596718" y="2993219"/>
            <a:ext cx="125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phapus</a:t>
            </a:r>
            <a:endParaRPr lang="en-US" sz="2800" dirty="0"/>
          </a:p>
        </p:txBody>
      </p:sp>
      <p:cxnSp>
        <p:nvCxnSpPr>
          <p:cNvPr id="75" name="Elbow Connector 74"/>
          <p:cNvCxnSpPr/>
          <p:nvPr/>
        </p:nvCxnSpPr>
        <p:spPr>
          <a:xfrm>
            <a:off x="1798461" y="3254829"/>
            <a:ext cx="202211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Elbow Connector 75"/>
          <p:cNvCxnSpPr/>
          <p:nvPr/>
        </p:nvCxnSpPr>
        <p:spPr>
          <a:xfrm>
            <a:off x="7041232" y="3252223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105128" y="3002521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80" name="Elbow Connector 79"/>
          <p:cNvCxnSpPr/>
          <p:nvPr/>
        </p:nvCxnSpPr>
        <p:spPr>
          <a:xfrm>
            <a:off x="3584848" y="3255697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hape 68"/>
          <p:cNvCxnSpPr>
            <a:stCxn id="77" idx="1"/>
            <a:endCxn id="56" idx="0"/>
          </p:cNvCxnSpPr>
          <p:nvPr/>
        </p:nvCxnSpPr>
        <p:spPr>
          <a:xfrm rot="10800000" flipV="1">
            <a:off x="5828480" y="3264130"/>
            <a:ext cx="276649" cy="32637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3888628" y="4207520"/>
            <a:ext cx="427090" cy="485439"/>
            <a:chOff x="8840562" y="5524804"/>
            <a:chExt cx="490141" cy="545689"/>
          </a:xfrm>
        </p:grpSpPr>
        <p:cxnSp>
          <p:nvCxnSpPr>
            <p:cNvPr id="84" name="Straight Connector 83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>
            <a:off x="7502010" y="3185732"/>
            <a:ext cx="0" cy="40153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439898" y="2977527"/>
            <a:ext cx="125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phapus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7055709" y="2708920"/>
            <a:ext cx="939011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sp>
        <p:nvSpPr>
          <p:cNvPr id="43" name="TextBox 9"/>
          <p:cNvSpPr txBox="1"/>
          <p:nvPr/>
        </p:nvSpPr>
        <p:spPr>
          <a:xfrm>
            <a:off x="5189679" y="4149080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akhir</a:t>
            </a:r>
            <a:endParaRPr lang="en-US" sz="28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6614142" y="4207519"/>
            <a:ext cx="427090" cy="485439"/>
            <a:chOff x="8840562" y="5524804"/>
            <a:chExt cx="490141" cy="545689"/>
          </a:xfrm>
        </p:grpSpPr>
        <p:cxnSp>
          <p:nvCxnSpPr>
            <p:cNvPr id="46" name="Straight Connector 45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208120" y="2996691"/>
            <a:ext cx="1032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51" name="Shape 68"/>
          <p:cNvCxnSpPr>
            <a:stCxn id="50" idx="1"/>
          </p:cNvCxnSpPr>
          <p:nvPr/>
        </p:nvCxnSpPr>
        <p:spPr>
          <a:xfrm rot="10800000" flipV="1">
            <a:off x="4043470" y="3258301"/>
            <a:ext cx="164651" cy="332762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158418" y="3590504"/>
            <a:ext cx="1974917" cy="485583"/>
            <a:chOff x="4798378" y="3734781"/>
            <a:chExt cx="1974917" cy="485583"/>
          </a:xfrm>
        </p:grpSpPr>
        <p:grpSp>
          <p:nvGrpSpPr>
            <p:cNvPr id="13" name="Group 12"/>
            <p:cNvGrpSpPr/>
            <p:nvPr/>
          </p:nvGrpSpPr>
          <p:grpSpPr>
            <a:xfrm>
              <a:off x="4798378" y="3734781"/>
              <a:ext cx="1340122" cy="485583"/>
              <a:chOff x="4798378" y="3734781"/>
              <a:chExt cx="1340122" cy="485583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4798378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5473384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5080509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2</a:t>
                </a:r>
                <a:endParaRPr lang="en-US" sz="2000" b="1" dirty="0"/>
              </a:p>
            </p:txBody>
          </p:sp>
        </p:grpSp>
        <p:cxnSp>
          <p:nvCxnSpPr>
            <p:cNvPr id="60" name="Straight Arrow Connector 14"/>
            <p:cNvCxnSpPr/>
            <p:nvPr/>
          </p:nvCxnSpPr>
          <p:spPr>
            <a:xfrm>
              <a:off x="5926902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4197118" y="2996691"/>
            <a:ext cx="125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phapus</a:t>
            </a:r>
            <a:endParaRPr lang="en-US" sz="2800" dirty="0"/>
          </a:p>
        </p:txBody>
      </p:sp>
      <p:cxnSp>
        <p:nvCxnSpPr>
          <p:cNvPr id="87" name="Elbow Connector 86"/>
          <p:cNvCxnSpPr/>
          <p:nvPr/>
        </p:nvCxnSpPr>
        <p:spPr>
          <a:xfrm>
            <a:off x="5385048" y="3270209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889104" y="2996691"/>
            <a:ext cx="125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phapus</a:t>
            </a:r>
            <a:endParaRPr lang="en-US" sz="2800" dirty="0"/>
          </a:p>
        </p:txBody>
      </p:sp>
      <p:sp>
        <p:nvSpPr>
          <p:cNvPr id="89" name="TextBox 88"/>
          <p:cNvSpPr txBox="1"/>
          <p:nvPr/>
        </p:nvSpPr>
        <p:spPr>
          <a:xfrm>
            <a:off x="2429813" y="4152794"/>
            <a:ext cx="939011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awal</a:t>
            </a:r>
            <a:endParaRPr lang="en-US" sz="28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296254" y="4440565"/>
            <a:ext cx="59053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018647" y="4450240"/>
            <a:ext cx="59053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1" grpId="0"/>
      <p:bldP spid="38" grpId="0"/>
      <p:bldP spid="38" grpId="1"/>
      <p:bldP spid="67" grpId="0"/>
      <p:bldP spid="67" grpId="1"/>
      <p:bldP spid="74" grpId="0"/>
      <p:bldP spid="74" grpId="1"/>
      <p:bldP spid="77" grpId="0"/>
      <p:bldP spid="77" grpId="1"/>
      <p:bldP spid="41" grpId="0"/>
      <p:bldP spid="41" grpId="1"/>
      <p:bldP spid="42" grpId="0"/>
      <p:bldP spid="42" grpId="1"/>
      <p:bldP spid="43" grpId="0"/>
      <p:bldP spid="50" grpId="0"/>
      <p:bldP spid="50" grpId="1"/>
      <p:bldP spid="79" grpId="0"/>
      <p:bldP spid="79" grpId="1"/>
      <p:bldP spid="88" grpId="0"/>
      <p:bldP spid="88" grpId="1"/>
      <p:bldP spid="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 PER 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27707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 smtClean="0"/>
              <a:t>Ubahlah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i="1" dirty="0" smtClean="0"/>
              <a:t>Linked List,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dirty="0" err="1" smtClean="0"/>
              <a:t>Penciptaan</a:t>
            </a: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dirty="0" err="1" smtClean="0"/>
              <a:t>Penyisipan</a:t>
            </a:r>
            <a:r>
              <a:rPr lang="en-US" dirty="0" smtClean="0"/>
              <a:t> (di </a:t>
            </a:r>
            <a:r>
              <a:rPr lang="en-US" dirty="0" err="1" smtClean="0"/>
              <a:t>depan</a:t>
            </a:r>
            <a:r>
              <a:rPr lang="en-US" dirty="0" smtClean="0"/>
              <a:t>, di </a:t>
            </a:r>
            <a:r>
              <a:rPr lang="en-US" dirty="0" err="1" smtClean="0"/>
              <a:t>belakang</a:t>
            </a:r>
            <a:r>
              <a:rPr lang="en-US" dirty="0" smtClean="0"/>
              <a:t>, di </a:t>
            </a:r>
            <a:r>
              <a:rPr lang="en-US" dirty="0" err="1" smtClean="0"/>
              <a:t>tengah</a:t>
            </a:r>
            <a:r>
              <a:rPr lang="en-US" dirty="0" smtClean="0"/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dirty="0" err="1" smtClean="0"/>
              <a:t>Penghapusan</a:t>
            </a:r>
            <a:r>
              <a:rPr lang="en-US" dirty="0" smtClean="0"/>
              <a:t> </a:t>
            </a:r>
            <a:r>
              <a:rPr lang="en-US" dirty="0"/>
              <a:t>(di </a:t>
            </a:r>
            <a:r>
              <a:rPr lang="en-US" dirty="0" err="1"/>
              <a:t>depan</a:t>
            </a:r>
            <a:r>
              <a:rPr lang="en-US" dirty="0"/>
              <a:t>, di </a:t>
            </a:r>
            <a:r>
              <a:rPr lang="en-US" dirty="0" err="1"/>
              <a:t>belakang</a:t>
            </a:r>
            <a:r>
              <a:rPr lang="en-US" dirty="0"/>
              <a:t>, di </a:t>
            </a:r>
            <a:r>
              <a:rPr lang="en-US" dirty="0" err="1"/>
              <a:t>tengah</a:t>
            </a:r>
            <a:r>
              <a:rPr lang="en-US" dirty="0" smtClean="0"/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dirty="0" smtClean="0"/>
              <a:t>Traversal (min. 2 </a:t>
            </a:r>
            <a:r>
              <a:rPr lang="en-US" dirty="0" err="1" smtClean="0"/>
              <a:t>subrutin</a:t>
            </a:r>
            <a:r>
              <a:rPr lang="en-US" dirty="0" smtClean="0"/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dirty="0" err="1" smtClean="0"/>
              <a:t>Pencarian</a:t>
            </a:r>
            <a:r>
              <a:rPr lang="en-US" dirty="0" smtClean="0"/>
              <a:t> (</a:t>
            </a:r>
            <a:r>
              <a:rPr lang="en-US" dirty="0" err="1" smtClean="0"/>
              <a:t>terhadap</a:t>
            </a:r>
            <a:r>
              <a:rPr lang="en-US" dirty="0" smtClean="0"/>
              <a:t> data </a:t>
            </a:r>
            <a:r>
              <a:rPr lang="en-US" dirty="0" err="1" smtClean="0"/>
              <a:t>unik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unik</a:t>
            </a:r>
            <a:r>
              <a:rPr lang="en-US" dirty="0" smtClean="0"/>
              <a:t>)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dirty="0" err="1" smtClean="0"/>
              <a:t>Pengurutan</a:t>
            </a:r>
            <a:r>
              <a:rPr lang="en-US" dirty="0" smtClean="0"/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dirty="0" err="1" smtClean="0"/>
              <a:t>Penghancuran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3347053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3495</TotalTime>
  <Words>311</Words>
  <Application>Microsoft Office PowerPoint</Application>
  <PresentationFormat>A4 Paper (210x297 mm)</PresentationFormat>
  <Paragraphs>156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SINGLE Linked List (lanjutan) </vt:lpstr>
      <vt:lpstr>Operasi Traversal</vt:lpstr>
      <vt:lpstr>Operasi Pencarian</vt:lpstr>
      <vt:lpstr>Illustrasi Operasi Pencarian</vt:lpstr>
      <vt:lpstr>Illustrasi Operasi Pencarian</vt:lpstr>
      <vt:lpstr>Illustrasi Operasi Pencarian</vt:lpstr>
      <vt:lpstr>Operasi Pengurutan</vt:lpstr>
      <vt:lpstr>Operasi Penghancuran</vt:lpstr>
      <vt:lpstr>TUGAS PER KELOMPOK</vt:lpstr>
      <vt:lpstr>Slide 10</vt:lpstr>
    </vt:vector>
  </TitlesOfParts>
  <Company>Teknik Informatika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- Konsep PBO</dc:title>
  <dc:creator>7 Ultimate</dc:creator>
  <cp:lastModifiedBy>7 Ultimate</cp:lastModifiedBy>
  <cp:revision>643</cp:revision>
  <dcterms:created xsi:type="dcterms:W3CDTF">2010-02-18T01:05:10Z</dcterms:created>
  <dcterms:modified xsi:type="dcterms:W3CDTF">2014-04-01T02:42:56Z</dcterms:modified>
</cp:coreProperties>
</file>