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65" r:id="rId2"/>
    <p:sldId id="266" r:id="rId3"/>
    <p:sldId id="256" r:id="rId4"/>
    <p:sldId id="267" r:id="rId5"/>
    <p:sldId id="257" r:id="rId6"/>
    <p:sldId id="268" r:id="rId7"/>
    <p:sldId id="269" r:id="rId8"/>
    <p:sldId id="270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BBC-C92A-4F99-ABA7-5074DECA1105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B871C-B768-4E28-9D1A-F89B31113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FE9E-3821-45DC-919D-24A21F13B7A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DFE9E-3821-45DC-919D-24A21F13B7A4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5CD7D-25FF-4161-BFBC-629374C21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ANALISA  JARINGAN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>
            <a:stCxn id="12" idx="4"/>
            <a:endCxn id="16" idx="6"/>
          </p:cNvCxnSpPr>
          <p:nvPr/>
        </p:nvCxnSpPr>
        <p:spPr>
          <a:xfrm rot="5400000">
            <a:off x="3545886" y="373503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500298" y="928670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 – B – E – T : 5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481288" y="373389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571868" y="642918"/>
            <a:ext cx="2178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 – A – D – T : 3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481288" y="373389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428992" y="642918"/>
            <a:ext cx="3004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 – C – E – B – D - T : 4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481288" y="373389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857620" y="714356"/>
            <a:ext cx="2549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 – B – E – D - T : 1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481288" y="373389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643306" y="642918"/>
            <a:ext cx="25410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 – A – B – E - T : 1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0 – B – E – T : 5</a:t>
            </a:r>
          </a:p>
          <a:p>
            <a:pPr>
              <a:buNone/>
            </a:pPr>
            <a:r>
              <a:rPr lang="en-US" dirty="0" smtClean="0"/>
              <a:t>0 – A – D – T : 3</a:t>
            </a:r>
          </a:p>
          <a:p>
            <a:pPr>
              <a:buNone/>
            </a:pPr>
            <a:r>
              <a:rPr lang="en-US" dirty="0" smtClean="0"/>
              <a:t>O – C – E – B – D – T : 4</a:t>
            </a:r>
          </a:p>
          <a:p>
            <a:pPr>
              <a:buNone/>
            </a:pPr>
            <a:r>
              <a:rPr lang="en-US" dirty="0" smtClean="0"/>
              <a:t>0 – B – E – D – T : 1</a:t>
            </a:r>
          </a:p>
          <a:p>
            <a:pPr>
              <a:buNone/>
            </a:pPr>
            <a:r>
              <a:rPr lang="en-US" dirty="0" smtClean="0"/>
              <a:t>0 – A – B – E – T : 1</a:t>
            </a:r>
          </a:p>
          <a:p>
            <a:pPr>
              <a:buNone/>
            </a:pPr>
            <a:r>
              <a:rPr lang="en-US" dirty="0" smtClean="0"/>
              <a:t>TOTAL = 14 KALI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000100" y="1785926"/>
          <a:ext cx="7552533" cy="3857652"/>
        </p:xfrm>
        <a:graphic>
          <a:graphicData uri="http://schemas.openxmlformats.org/presentationml/2006/ole">
            <p:oleObj spid="_x0000_s1025" name="Visio" r:id="rId3" imgW="3918509" imgH="1991563" progId="Visio.Drawing.6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43636" y="22145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25003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29388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Terminologi</a:t>
            </a:r>
            <a:r>
              <a:rPr lang="en-US" dirty="0" smtClean="0"/>
              <a:t>  </a:t>
            </a:r>
            <a:r>
              <a:rPr lang="en-US" dirty="0" err="1" smtClean="0"/>
              <a:t>Jaringan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Siklus</a:t>
            </a:r>
            <a:r>
              <a:rPr lang="en-US" dirty="0" smtClean="0"/>
              <a:t> : </a:t>
            </a:r>
            <a:r>
              <a:rPr lang="en-US" dirty="0" err="1" smtClean="0"/>
              <a:t>Lintasan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node </a:t>
            </a:r>
            <a:r>
              <a:rPr lang="en-US" dirty="0" err="1" smtClean="0"/>
              <a:t>dengan</a:t>
            </a:r>
            <a:r>
              <a:rPr lang="en-US" dirty="0" smtClean="0"/>
              <a:t> node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Pohon</a:t>
            </a:r>
            <a:r>
              <a:rPr lang="en-US" dirty="0" smtClean="0"/>
              <a:t> (</a:t>
            </a:r>
            <a:r>
              <a:rPr lang="en-US" i="1" dirty="0" smtClean="0"/>
              <a:t>tree</a:t>
            </a:r>
            <a:r>
              <a:rPr lang="en-US" dirty="0" smtClean="0"/>
              <a:t>) : </a:t>
            </a:r>
            <a:r>
              <a:rPr lang="en-US" dirty="0" err="1" smtClean="0"/>
              <a:t>grafik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node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: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node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>
            <a:stCxn id="12" idx="4"/>
            <a:endCxn id="16" idx="6"/>
          </p:cNvCxnSpPr>
          <p:nvPr/>
        </p:nvCxnSpPr>
        <p:spPr>
          <a:xfrm rot="5400000">
            <a:off x="3545886" y="373503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691680" y="220486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995936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6444208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3779912" y="37890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5292080" y="371703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08104" y="270892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644008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23728" y="371703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627784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812360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88024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730830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1857356" y="785794"/>
            <a:ext cx="5519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ILUSTRASI PERMASALAHAN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Shortest Route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: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rute</a:t>
            </a:r>
            <a:r>
              <a:rPr lang="en-US" dirty="0" smtClean="0"/>
              <a:t> </a:t>
            </a:r>
            <a:r>
              <a:rPr lang="en-US" dirty="0" err="1" smtClean="0"/>
              <a:t>terpendek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node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Rute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mengharuskan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node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3624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Iterasi</a:t>
                      </a:r>
                      <a:endParaRPr 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Bobot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83768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5936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21328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3768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5856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67944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88024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80112" y="2492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83768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75856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67944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88024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80112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00192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483768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75856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6794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88024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580112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300192" y="32849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20272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83768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75856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067944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788024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580112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00192" y="36450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020272" y="36450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500166" y="714356"/>
            <a:ext cx="686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Iterasi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Shortest Route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Minimal Spanning Tree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Tujuannya</a:t>
            </a:r>
            <a:r>
              <a:rPr lang="en-US" dirty="0" smtClean="0"/>
              <a:t> :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total </a:t>
            </a:r>
            <a:r>
              <a:rPr lang="en-US" dirty="0" err="1" smtClean="0"/>
              <a:t>busur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node</a:t>
            </a:r>
          </a:p>
          <a:p>
            <a:r>
              <a:rPr lang="en-US" dirty="0" err="1" smtClean="0"/>
              <a:t>Semua</a:t>
            </a:r>
            <a:r>
              <a:rPr lang="en-US" dirty="0" smtClean="0"/>
              <a:t> node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busur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Maximal Flow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Tujuannya</a:t>
            </a:r>
            <a:r>
              <a:rPr lang="en-US" dirty="0" smtClean="0"/>
              <a:t> :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dialirkan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node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node </a:t>
            </a:r>
            <a:r>
              <a:rPr lang="en-US" dirty="0" err="1" smtClean="0"/>
              <a:t>tujuan</a:t>
            </a:r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i="1" dirty="0" smtClean="0"/>
              <a:t>maximal flow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yang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node </a:t>
            </a:r>
            <a:r>
              <a:rPr lang="en-US" dirty="0" err="1" smtClean="0"/>
              <a:t>dari</a:t>
            </a:r>
            <a:r>
              <a:rPr lang="en-US" dirty="0" smtClean="0"/>
              <a:t> node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node </a:t>
            </a:r>
            <a:r>
              <a:rPr lang="en-US" dirty="0" err="1" smtClean="0"/>
              <a:t>tujuan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(k) yang </a:t>
            </a:r>
            <a:r>
              <a:rPr lang="en-US" dirty="0" err="1" smtClean="0"/>
              <a:t>terkecil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yang </a:t>
            </a:r>
            <a:r>
              <a:rPr lang="en-US" dirty="0" err="1" smtClean="0"/>
              <a:t>terpilih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k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yang </a:t>
            </a:r>
            <a:r>
              <a:rPr lang="en-US" dirty="0" err="1" smtClean="0"/>
              <a:t>didatangi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Ulangi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1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node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node </a:t>
            </a:r>
            <a:r>
              <a:rPr lang="en-US" dirty="0" err="1" smtClean="0"/>
              <a:t>tujuan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99592" y="306896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1674053" y="2055576"/>
            <a:ext cx="876451" cy="1319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771800" y="191683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6"/>
          </p:cNvCxnSpPr>
          <p:nvPr/>
        </p:nvCxnSpPr>
        <p:spPr>
          <a:xfrm flipV="1">
            <a:off x="1547664" y="3284984"/>
            <a:ext cx="28083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3501008"/>
            <a:ext cx="180020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355976" y="299695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4" name="Straight Connector 13"/>
          <p:cNvCxnSpPr>
            <a:stCxn id="7" idx="6"/>
            <a:endCxn id="12" idx="1"/>
          </p:cNvCxnSpPr>
          <p:nvPr/>
        </p:nvCxnSpPr>
        <p:spPr>
          <a:xfrm>
            <a:off x="3419872" y="2204864"/>
            <a:ext cx="1031012" cy="87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59832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8" name="Straight Connector 17"/>
          <p:cNvCxnSpPr>
            <a:stCxn id="12" idx="4"/>
            <a:endCxn id="16" idx="6"/>
          </p:cNvCxnSpPr>
          <p:nvPr/>
        </p:nvCxnSpPr>
        <p:spPr>
          <a:xfrm rot="5400000">
            <a:off x="3545886" y="3735034"/>
            <a:ext cx="1296144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7"/>
          </p:cNvCxnSpPr>
          <p:nvPr/>
        </p:nvCxnSpPr>
        <p:spPr>
          <a:xfrm rot="16200000" flipH="1">
            <a:off x="4782751" y="543407"/>
            <a:ext cx="707725" cy="362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48264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4" name="Straight Connector 23"/>
          <p:cNvCxnSpPr>
            <a:stCxn id="12" idx="6"/>
            <a:endCxn id="22" idx="3"/>
          </p:cNvCxnSpPr>
          <p:nvPr/>
        </p:nvCxnSpPr>
        <p:spPr>
          <a:xfrm flipV="1">
            <a:off x="5004048" y="2984597"/>
            <a:ext cx="2039124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>
            <a:off x="3707904" y="4869160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5"/>
          </p:cNvCxnSpPr>
          <p:nvPr/>
        </p:nvCxnSpPr>
        <p:spPr>
          <a:xfrm rot="16200000" flipH="1">
            <a:off x="4662385" y="3735408"/>
            <a:ext cx="1380507" cy="886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6136" y="46531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1" name="Straight Connector 30"/>
          <p:cNvCxnSpPr>
            <a:stCxn id="29" idx="7"/>
            <a:endCxn id="22" idx="4"/>
          </p:cNvCxnSpPr>
          <p:nvPr/>
        </p:nvCxnSpPr>
        <p:spPr>
          <a:xfrm rot="5400000" flipH="1" flipV="1">
            <a:off x="5976531" y="3441730"/>
            <a:ext cx="1668539" cy="92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6"/>
          </p:cNvCxnSpPr>
          <p:nvPr/>
        </p:nvCxnSpPr>
        <p:spPr>
          <a:xfrm>
            <a:off x="7596336" y="27809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495928" y="24928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7" name="Straight Connector 36"/>
          <p:cNvCxnSpPr>
            <a:stCxn id="29" idx="6"/>
            <a:endCxn id="35" idx="4"/>
          </p:cNvCxnSpPr>
          <p:nvPr/>
        </p:nvCxnSpPr>
        <p:spPr>
          <a:xfrm flipV="1">
            <a:off x="6444208" y="3068960"/>
            <a:ext cx="237575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03648" y="24928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63888" y="206084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60232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35010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4048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5004048" y="278092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51920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19672" y="34290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419872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96336" y="227687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6588224" y="213285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16216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11760" y="177281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91680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211960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07904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8100392" y="23488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244408" y="292494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580112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44208" y="25649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71800" y="4293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20072" y="44371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563888" y="42210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714480" y="714356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ILUSTRASI PERMASALAHAN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553</Words>
  <Application>Microsoft Office PowerPoint</Application>
  <PresentationFormat>On-screen Show (4:3)</PresentationFormat>
  <Paragraphs>286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Microsoft Visio Drawing</vt:lpstr>
      <vt:lpstr>ANALISA  JARINGAN</vt:lpstr>
      <vt:lpstr>Terminologi  Jaringan</vt:lpstr>
      <vt:lpstr>Slide 3</vt:lpstr>
      <vt:lpstr>Shortest Route</vt:lpstr>
      <vt:lpstr>Slide 5</vt:lpstr>
      <vt:lpstr>Minimal Spanning Tree</vt:lpstr>
      <vt:lpstr>Maximal Flow</vt:lpstr>
      <vt:lpstr>Prosedur maximal flow</vt:lpstr>
      <vt:lpstr>Slide 9</vt:lpstr>
      <vt:lpstr>Slide 10</vt:lpstr>
      <vt:lpstr>Slide 11</vt:lpstr>
      <vt:lpstr>Slide 12</vt:lpstr>
      <vt:lpstr>Slide 13</vt:lpstr>
      <vt:lpstr>Slide 14</vt:lpstr>
      <vt:lpstr>Solusi</vt:lpstr>
      <vt:lpstr>Contoh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unikom</dc:creator>
  <cp:lastModifiedBy>Teknik Industri</cp:lastModifiedBy>
  <cp:revision>16</cp:revision>
  <dcterms:created xsi:type="dcterms:W3CDTF">2011-03-29T03:23:41Z</dcterms:created>
  <dcterms:modified xsi:type="dcterms:W3CDTF">2012-05-08T02:39:45Z</dcterms:modified>
</cp:coreProperties>
</file>