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10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C586555-6F58-4F68-A332-E9D5FC654AD7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F60A5D-79CF-4AA1-A114-5673D20C5373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rti-psikologi.blogspot.com/2012/08/the-caregiver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ti-psikologi.blogspot.com/2012/08/the-performer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rti-psikologi.blogspot.com/2012/08/the-guardia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/>
          </a:bodyPr>
          <a:lstStyle/>
          <a:p>
            <a:r>
              <a:rPr lang="id-ID" sz="2400" dirty="0" smtClean="0"/>
              <a:t>Tipe Kepribadian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358246" cy="4929222"/>
          </a:xfrm>
        </p:spPr>
        <p:txBody>
          <a:bodyPr>
            <a:normAutofit/>
          </a:bodyPr>
          <a:lstStyle/>
          <a:p>
            <a:pPr algn="l"/>
            <a:r>
              <a:rPr lang="en-US" sz="1800" b="1" u="sng" dirty="0">
                <a:solidFill>
                  <a:schemeClr val="tx1"/>
                </a:solidFill>
                <a:hlinkClick r:id="rId2" tooltip="The Caregiver"/>
              </a:rPr>
              <a:t>Caregiver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endParaRPr lang="id-ID" sz="18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The Caregiver </a:t>
            </a:r>
            <a:r>
              <a:rPr lang="en-US" sz="1800" dirty="0" err="1">
                <a:solidFill>
                  <a:schemeClr val="tx1"/>
                </a:solidFill>
              </a:rPr>
              <a:t>fokus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dunia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luar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menilai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pengalaman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subyektif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sebagian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besar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mendasarkan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penilaian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sistem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kepercayaan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efek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tindakan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orang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lain.The</a:t>
            </a:r>
            <a:r>
              <a:rPr lang="en-US" sz="1800" dirty="0">
                <a:solidFill>
                  <a:schemeClr val="tx1"/>
                </a:solidFill>
              </a:rPr>
              <a:t> Caregiver </a:t>
            </a:r>
            <a:r>
              <a:rPr lang="en-US" sz="1800" dirty="0" err="1">
                <a:solidFill>
                  <a:schemeClr val="tx1"/>
                </a:solidFill>
              </a:rPr>
              <a:t>bersifat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harafiah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konkret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percaya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sebuah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informasi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spesifik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faktual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dikumpulkan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melalui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penglihatan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endParaRPr lang="id-ID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>
                <a:solidFill>
                  <a:schemeClr val="tx1"/>
                </a:solidFill>
              </a:rPr>
              <a:t>The Caregiver </a:t>
            </a:r>
            <a:r>
              <a:rPr lang="en-US" sz="1800" dirty="0" err="1">
                <a:solidFill>
                  <a:schemeClr val="tx1"/>
                </a:solidFill>
              </a:rPr>
              <a:t>memiliki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minat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tulus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kesejahteraan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orang</a:t>
            </a:r>
            <a:r>
              <a:rPr lang="en-US" sz="1800" dirty="0">
                <a:solidFill>
                  <a:schemeClr val="tx1"/>
                </a:solidFill>
              </a:rPr>
              <a:t> lain.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endParaRPr lang="id-ID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</a:rPr>
              <a:t>Ringkasan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Berhati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hangat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teliti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kooperatif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Ingin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harmoni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lingkungan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bekerja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membangun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Ingin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bekerja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orang</a:t>
            </a:r>
            <a:r>
              <a:rPr lang="en-US" sz="1800" dirty="0">
                <a:solidFill>
                  <a:schemeClr val="tx1"/>
                </a:solidFill>
              </a:rPr>
              <a:t> lain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menyelesaikan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tugas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akurat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waktu</a:t>
            </a:r>
            <a:r>
              <a:rPr lang="en-US" sz="1800" dirty="0">
                <a:solidFill>
                  <a:schemeClr val="tx1"/>
                </a:solidFill>
              </a:rPr>
              <a:t>. Loyal, </a:t>
            </a:r>
            <a:r>
              <a:rPr lang="en-US" sz="1800" dirty="0" err="1">
                <a:solidFill>
                  <a:schemeClr val="tx1"/>
                </a:solidFill>
              </a:rPr>
              <a:t>mengikuti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bahkan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hal-hal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kecil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Suka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memperhatikan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apa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orang</a:t>
            </a:r>
            <a:r>
              <a:rPr lang="en-US" sz="1800" dirty="0">
                <a:solidFill>
                  <a:schemeClr val="tx1"/>
                </a:solidFill>
              </a:rPr>
              <a:t> lain </a:t>
            </a:r>
            <a:r>
              <a:rPr lang="en-US" sz="1800" dirty="0" err="1">
                <a:solidFill>
                  <a:schemeClr val="tx1"/>
                </a:solidFill>
              </a:rPr>
              <a:t>butuhkan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mencoba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untuk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membantunya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Ingin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dihargai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apa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mereka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kontribusikan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endParaRPr lang="id-ID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</a:rPr>
              <a:t>Kata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kunci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Mengembangkan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prosedur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efektif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ketegasan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memelihara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menjaga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apa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telah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dicapai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terampil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pembangun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konsensus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endParaRPr lang="id-ID" sz="1800" dirty="0">
              <a:solidFill>
                <a:schemeClr val="tx1"/>
              </a:solidFill>
            </a:endParaRPr>
          </a:p>
          <a:p>
            <a:pPr algn="l"/>
            <a:r>
              <a:rPr lang="en-US" sz="1800" b="1" dirty="0" err="1">
                <a:solidFill>
                  <a:schemeClr val="tx1"/>
                </a:solidFill>
              </a:rPr>
              <a:t>Karir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pekerjaan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Pendidikan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kesehatan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layanan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bisnis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perusahaan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kecil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fungsi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dalam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organisasi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lebih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besar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  <a:endParaRPr lang="id-ID" sz="1800" dirty="0">
              <a:solidFill>
                <a:schemeClr val="tx1"/>
              </a:solidFill>
            </a:endParaRPr>
          </a:p>
          <a:p>
            <a:pPr algn="l"/>
            <a:endParaRPr lang="id-ID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The Artist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Artist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damai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santai</a:t>
            </a:r>
            <a:r>
              <a:rPr lang="en-US" dirty="0"/>
              <a:t>, </a:t>
            </a:r>
            <a:r>
              <a:rPr lang="en-US" dirty="0" err="1"/>
              <a:t>prinsipnya</a:t>
            </a:r>
            <a:r>
              <a:rPr lang="en-US" dirty="0"/>
              <a:t> “</a:t>
            </a:r>
            <a:r>
              <a:rPr lang="en-US" dirty="0" err="1"/>
              <a:t>hiduplah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biarkan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 smtClean="0"/>
              <a:t>”.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ramah</a:t>
            </a:r>
            <a:r>
              <a:rPr lang="en-US" dirty="0"/>
              <a:t>,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Loyal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berkomitmen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memaksakan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pembujuk</a:t>
            </a:r>
            <a:r>
              <a:rPr lang="en-US" dirty="0"/>
              <a:t> yang </a:t>
            </a:r>
            <a:r>
              <a:rPr lang="en-US" dirty="0" err="1"/>
              <a:t>lembut</a:t>
            </a:r>
            <a:r>
              <a:rPr lang="en-US" dirty="0"/>
              <a:t>, </a:t>
            </a:r>
            <a:r>
              <a:rPr lang="en-US" dirty="0" err="1"/>
              <a:t>sensitif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Relawan</a:t>
            </a:r>
            <a:r>
              <a:rPr lang="en-US" dirty="0"/>
              <a:t>, </a:t>
            </a:r>
            <a:r>
              <a:rPr lang="en-US" dirty="0" err="1"/>
              <a:t>wirausaha</a:t>
            </a:r>
            <a:r>
              <a:rPr lang="en-US" dirty="0"/>
              <a:t>, </a:t>
            </a:r>
            <a:r>
              <a:rPr lang="en-US" dirty="0" err="1"/>
              <a:t>kerajinan</a:t>
            </a:r>
            <a:r>
              <a:rPr lang="en-US" dirty="0"/>
              <a:t>, </a:t>
            </a:r>
            <a:r>
              <a:rPr lang="en-US" dirty="0" err="1"/>
              <a:t>seniman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Nurturer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28670"/>
            <a:ext cx="8572560" cy="519749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Nurturer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harmoni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ramah</a:t>
            </a:r>
            <a:r>
              <a:rPr lang="en-US" dirty="0"/>
              <a:t>,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teliti</a:t>
            </a:r>
            <a:r>
              <a:rPr lang="en-US" dirty="0"/>
              <a:t>. </a:t>
            </a:r>
            <a:r>
              <a:rPr lang="en-US" dirty="0" err="1"/>
              <a:t>Komitmen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. </a:t>
            </a:r>
            <a:r>
              <a:rPr lang="en-US" dirty="0" err="1"/>
              <a:t>Teliti</a:t>
            </a:r>
            <a:r>
              <a:rPr lang="en-US" dirty="0"/>
              <a:t>, </a:t>
            </a:r>
            <a:r>
              <a:rPr lang="en-US" dirty="0" err="1"/>
              <a:t>telaten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akurat</a:t>
            </a:r>
            <a:r>
              <a:rPr lang="en-US" dirty="0"/>
              <a:t>. </a:t>
            </a:r>
            <a:r>
              <a:rPr lang="en-US" dirty="0" err="1"/>
              <a:t>Setia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ingat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yang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harmonis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Terorganisir</a:t>
            </a:r>
            <a:r>
              <a:rPr lang="en-US" dirty="0"/>
              <a:t>,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konsensus</a:t>
            </a:r>
            <a:r>
              <a:rPr lang="en-US" dirty="0"/>
              <a:t>,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perawat</a:t>
            </a:r>
            <a:r>
              <a:rPr lang="en-US" dirty="0"/>
              <a:t>, </a:t>
            </a:r>
            <a:r>
              <a:rPr lang="en-US" dirty="0" err="1"/>
              <a:t>dokter</a:t>
            </a:r>
            <a:r>
              <a:rPr lang="en-US" dirty="0"/>
              <a:t>, </a:t>
            </a:r>
            <a:r>
              <a:rPr lang="en-US" dirty="0" err="1"/>
              <a:t>konsultan</a:t>
            </a:r>
            <a:r>
              <a:rPr lang="en-US" dirty="0"/>
              <a:t>, </a:t>
            </a:r>
            <a:r>
              <a:rPr lang="en-US" dirty="0" err="1"/>
              <a:t>pendeta</a:t>
            </a:r>
            <a:r>
              <a:rPr lang="en-US" dirty="0"/>
              <a:t>/</a:t>
            </a:r>
            <a:r>
              <a:rPr lang="en-US" dirty="0" err="1"/>
              <a:t>ustad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Protector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1260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Protector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teliti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, </a:t>
            </a:r>
            <a:r>
              <a:rPr lang="en-US" dirty="0" err="1"/>
              <a:t>ide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keterkaitan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ide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.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wawasan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r>
              <a:rPr lang="en-US" dirty="0" err="1"/>
              <a:t>Berkomitmen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 </a:t>
            </a:r>
            <a:r>
              <a:rPr lang="en-US" dirty="0" err="1"/>
              <a:t>Terorganisir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Imajinasi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kreativitas</a:t>
            </a:r>
            <a:r>
              <a:rPr lang="en-US" dirty="0"/>
              <a:t>, </a:t>
            </a:r>
            <a:r>
              <a:rPr lang="en-US" dirty="0" err="1"/>
              <a:t>terorganisir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Penasihat</a:t>
            </a:r>
            <a:r>
              <a:rPr lang="en-US" dirty="0"/>
              <a:t>, </a:t>
            </a:r>
            <a:r>
              <a:rPr lang="en-US" dirty="0" err="1"/>
              <a:t>psikiater</a:t>
            </a:r>
            <a:r>
              <a:rPr lang="en-US" dirty="0"/>
              <a:t>, </a:t>
            </a:r>
            <a:r>
              <a:rPr lang="en-US" dirty="0" err="1"/>
              <a:t>psikolog</a:t>
            </a:r>
            <a:r>
              <a:rPr lang="en-US" dirty="0"/>
              <a:t>, agama, guru, </a:t>
            </a:r>
            <a:r>
              <a:rPr lang="en-US" dirty="0" err="1"/>
              <a:t>pelatih</a:t>
            </a:r>
            <a:r>
              <a:rPr lang="en-US" dirty="0"/>
              <a:t>,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artis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727071"/>
          </a:xfrm>
        </p:spPr>
        <p:txBody>
          <a:bodyPr>
            <a:normAutofit/>
          </a:bodyPr>
          <a:lstStyle/>
          <a:p>
            <a:r>
              <a:rPr lang="en-US" sz="2000" b="1" dirty="0">
                <a:hlinkClick r:id="rId2" tooltip="The Performer"/>
              </a:rPr>
              <a:t>The Performer</a:t>
            </a:r>
            <a:r>
              <a:rPr lang="en-US" sz="2000" b="1" dirty="0"/>
              <a:t> </a:t>
            </a:r>
            <a:r>
              <a:rPr lang="id-ID" sz="2000" b="1" dirty="0">
                <a:solidFill>
                  <a:schemeClr val="bg1"/>
                </a:solidFill>
              </a:rPr>
              <a:t/>
            </a:r>
            <a:br>
              <a:rPr lang="id-ID" sz="2000" b="1" dirty="0">
                <a:solidFill>
                  <a:schemeClr val="bg1"/>
                </a:solidFill>
              </a:rPr>
            </a:b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429684" cy="4643470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The Performer  </a:t>
            </a:r>
            <a:r>
              <a:rPr lang="en-US" sz="2000" dirty="0" err="1">
                <a:solidFill>
                  <a:schemeClr val="tx1"/>
                </a:solidFill>
              </a:rPr>
              <a:t>cenderung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terburu-buru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hal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belajar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berinteraksi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lingkungannya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Mereka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biasanya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menyukai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teori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penjelasan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tertulis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Sekolah-sekolah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tradisional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sangat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sulit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bagi</a:t>
            </a:r>
            <a:r>
              <a:rPr lang="en-US" sz="2000" dirty="0">
                <a:solidFill>
                  <a:schemeClr val="tx1"/>
                </a:solidFill>
              </a:rPr>
              <a:t> The Performer , </a:t>
            </a:r>
            <a:r>
              <a:rPr lang="en-US" sz="2000" dirty="0" err="1">
                <a:solidFill>
                  <a:schemeClr val="tx1"/>
                </a:solidFill>
              </a:rPr>
              <a:t>walaupun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mereka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bisa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melakukannya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baik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id-ID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 err="1">
                <a:solidFill>
                  <a:schemeClr val="tx1"/>
                </a:solidFill>
              </a:rPr>
              <a:t>Jeli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praktis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realistis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spesifik,The</a:t>
            </a:r>
            <a:r>
              <a:rPr lang="en-US" sz="2000" dirty="0">
                <a:solidFill>
                  <a:schemeClr val="tx1"/>
                </a:solidFill>
              </a:rPr>
              <a:t> Performer </a:t>
            </a:r>
            <a:r>
              <a:rPr lang="en-US" sz="2000" dirty="0" err="1">
                <a:solidFill>
                  <a:schemeClr val="tx1"/>
                </a:solidFill>
              </a:rPr>
              <a:t>membuat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keputusan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sesuai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standar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pribadi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mereka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sendiri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id-ID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Kata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kunci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Adaptasi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antusias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energi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tinggi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memotivasi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orang</a:t>
            </a:r>
            <a:r>
              <a:rPr lang="en-US" sz="2000" dirty="0">
                <a:solidFill>
                  <a:schemeClr val="tx1"/>
                </a:solidFill>
              </a:rPr>
              <a:t> lain, </a:t>
            </a:r>
            <a:r>
              <a:rPr lang="en-US" sz="2000" dirty="0" err="1">
                <a:solidFill>
                  <a:schemeClr val="tx1"/>
                </a:solidFill>
              </a:rPr>
              <a:t>negosiasi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membangun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konsensus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pemecahan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masalah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endParaRPr lang="id-ID" sz="2000" dirty="0">
              <a:solidFill>
                <a:schemeClr val="tx1"/>
              </a:solidFill>
            </a:endParaRPr>
          </a:p>
          <a:p>
            <a:pPr algn="l"/>
            <a:endParaRPr lang="id-ID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Karir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pekerjaan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Bidang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pelayanan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perawatan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kesehatan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pengajaran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pelatihan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perawatan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anak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perdagangan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desainer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  <a:endParaRPr lang="id-ID" sz="2000" dirty="0">
              <a:solidFill>
                <a:schemeClr val="tx1"/>
              </a:solidFill>
            </a:endParaRPr>
          </a:p>
          <a:p>
            <a:pPr algn="l"/>
            <a:endParaRPr lang="id-ID" sz="2000" dirty="0" smtClean="0">
              <a:solidFill>
                <a:schemeClr val="tx1"/>
              </a:solidFill>
            </a:endParaRPr>
          </a:p>
          <a:p>
            <a:pPr algn="l"/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2000" b="1" u="sng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  <a:hlinkClick r:id="rId2" tooltip="The Guardian"/>
              </a:rPr>
              <a:t>GUARDIAN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id-ID" sz="2000" b="1" dirty="0" smtClean="0">
                <a:solidFill>
                  <a:srgbClr val="FF0000"/>
                </a:solidFill>
              </a:rPr>
              <a:t/>
            </a:r>
            <a:br>
              <a:rPr lang="id-ID" sz="2000" b="1" dirty="0" smtClean="0">
                <a:solidFill>
                  <a:srgbClr val="FF0000"/>
                </a:solidFill>
              </a:rPr>
            </a:br>
            <a:endParaRPr lang="id-ID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57216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Guardian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, </a:t>
            </a:r>
            <a:r>
              <a:rPr lang="en-US" dirty="0" err="1"/>
              <a:t>realistis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alamiah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mekanik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yang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The Guardian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ragu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mengutarakan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Praktis</a:t>
            </a:r>
            <a:r>
              <a:rPr lang="en-US" dirty="0"/>
              <a:t>, </a:t>
            </a:r>
            <a:r>
              <a:rPr lang="en-US" dirty="0" err="1"/>
              <a:t>realistis</a:t>
            </a:r>
            <a:r>
              <a:rPr lang="en-US" dirty="0"/>
              <a:t>, </a:t>
            </a:r>
            <a:r>
              <a:rPr lang="en-US" dirty="0" err="1"/>
              <a:t>berpegang</a:t>
            </a:r>
            <a:r>
              <a:rPr lang="en-US" dirty="0"/>
              <a:t> </a:t>
            </a:r>
            <a:r>
              <a:rPr lang="en-US" dirty="0" err="1"/>
              <a:t>teguh</a:t>
            </a:r>
            <a:r>
              <a:rPr lang="en-US" dirty="0"/>
              <a:t>. </a:t>
            </a:r>
            <a:r>
              <a:rPr lang="en-US" dirty="0" err="1"/>
              <a:t>Tegas</a:t>
            </a:r>
            <a:r>
              <a:rPr lang="en-US" dirty="0"/>
              <a:t>,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Pandai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paling </a:t>
            </a:r>
            <a:r>
              <a:rPr lang="en-US" dirty="0" err="1"/>
              <a:t>efisien</a:t>
            </a:r>
            <a:r>
              <a:rPr lang="en-US" dirty="0"/>
              <a:t>.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rutinitas</a:t>
            </a:r>
            <a:r>
              <a:rPr lang="en-US" dirty="0"/>
              <a:t>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mengikutinya</a:t>
            </a:r>
            <a:r>
              <a:rPr lang="en-US" dirty="0"/>
              <a:t>.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The Guardian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</a:t>
            </a:r>
            <a:r>
              <a:rPr lang="en-US" dirty="0" err="1"/>
              <a:t>analitis</a:t>
            </a:r>
            <a:r>
              <a:rPr lang="en-US" dirty="0"/>
              <a:t>,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teknisi</a:t>
            </a:r>
            <a:r>
              <a:rPr lang="en-US" dirty="0"/>
              <a:t>, </a:t>
            </a:r>
            <a:r>
              <a:rPr lang="en-US" dirty="0" err="1"/>
              <a:t>produksi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The Doer</a:t>
            </a:r>
            <a:endParaRPr lang="id-ID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1260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Doer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memikirkan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mencari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berbagi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teman-teman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id-ID" dirty="0" smtClean="0"/>
              <a:t>T</a:t>
            </a:r>
            <a:r>
              <a:rPr lang="en-US" dirty="0" err="1" smtClean="0"/>
              <a:t>erbuka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berimprovisasi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aktif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mendiskusikannya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/>
              <a:t>The Doer </a:t>
            </a:r>
            <a:r>
              <a:rPr lang="en-US" dirty="0" err="1"/>
              <a:t>adalah</a:t>
            </a:r>
            <a:r>
              <a:rPr lang="en-US" dirty="0"/>
              <a:t> yang paling </a:t>
            </a:r>
            <a:r>
              <a:rPr lang="en-US" dirty="0" err="1"/>
              <a:t>mahir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toleran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pragmatis</a:t>
            </a:r>
            <a:r>
              <a:rPr lang="en-US" dirty="0"/>
              <a:t> </a:t>
            </a:r>
            <a:r>
              <a:rPr lang="en-US" dirty="0" err="1"/>
              <a:t>difokuskan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sesegera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, </a:t>
            </a:r>
            <a:r>
              <a:rPr lang="en-US" dirty="0" err="1"/>
              <a:t>spontan</a:t>
            </a:r>
            <a:r>
              <a:rPr lang="en-US" dirty="0"/>
              <a:t>,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. </a:t>
            </a:r>
            <a:r>
              <a:rPr lang="en-US" dirty="0" err="1"/>
              <a:t>Nikmati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.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/>
              <a:t>Keywords: </a:t>
            </a:r>
            <a:r>
              <a:rPr lang="en-US" dirty="0" err="1"/>
              <a:t>Wirausaha</a:t>
            </a:r>
            <a:r>
              <a:rPr lang="en-US" dirty="0"/>
              <a:t>,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, </a:t>
            </a:r>
            <a:r>
              <a:rPr lang="en-US" dirty="0" err="1"/>
              <a:t>menjual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mempromosikan</a:t>
            </a:r>
            <a:r>
              <a:rPr lang="en-US" dirty="0"/>
              <a:t>, </a:t>
            </a:r>
            <a:r>
              <a:rPr lang="en-US" dirty="0" err="1"/>
              <a:t>beradaptasi</a:t>
            </a:r>
            <a:r>
              <a:rPr lang="en-US" dirty="0"/>
              <a:t>,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Pemasaran</a:t>
            </a:r>
            <a:r>
              <a:rPr lang="en-US" dirty="0"/>
              <a:t>,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,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5111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Thinker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Thinker yang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bijaksana</a:t>
            </a:r>
            <a:r>
              <a:rPr lang="en-US" dirty="0"/>
              <a:t>,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analitis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Akibatnya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filsafat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arsitektur.Thinker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/>
              <a:t>Thinker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sendirian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Teoritis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,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ide-ide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.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mendalam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minat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Skeptis</a:t>
            </a:r>
            <a:r>
              <a:rPr lang="en-US" dirty="0"/>
              <a:t>, </a:t>
            </a:r>
            <a:r>
              <a:rPr lang="en-US" dirty="0" err="1"/>
              <a:t>kadang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,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analitis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analisis</a:t>
            </a:r>
            <a:r>
              <a:rPr lang="en-US" dirty="0"/>
              <a:t>,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,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beradaptasi</a:t>
            </a:r>
            <a:r>
              <a:rPr lang="en-US" dirty="0"/>
              <a:t>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, </a:t>
            </a:r>
            <a:r>
              <a:rPr lang="en-US" dirty="0" err="1"/>
              <a:t>arsitek</a:t>
            </a:r>
            <a:r>
              <a:rPr lang="en-US" dirty="0"/>
              <a:t>, </a:t>
            </a:r>
            <a:r>
              <a:rPr lang="en-US" dirty="0" err="1"/>
              <a:t>eksekutif</a:t>
            </a:r>
            <a:r>
              <a:rPr lang="en-US" dirty="0"/>
              <a:t>,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penulis</a:t>
            </a:r>
            <a:r>
              <a:rPr lang="en-US" dirty="0"/>
              <a:t>, </a:t>
            </a:r>
            <a:r>
              <a:rPr lang="en-US" dirty="0" err="1"/>
              <a:t>artis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Scientist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472518" cy="519749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Scientist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analitis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paling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pragmatis</a:t>
            </a:r>
            <a:r>
              <a:rPr lang="en-US" dirty="0"/>
              <a:t>,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Scientist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independensi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original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ide-ide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 </a:t>
            </a:r>
            <a:r>
              <a:rPr lang="en-US" dirty="0" err="1"/>
              <a:t>Cerdas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mengorganisir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melaksanakannya</a:t>
            </a:r>
            <a:r>
              <a:rPr lang="en-US" dirty="0"/>
              <a:t>. </a:t>
            </a:r>
            <a:r>
              <a:rPr lang="en-US" dirty="0" err="1"/>
              <a:t>Skeptis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,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–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Strategis</a:t>
            </a:r>
            <a:r>
              <a:rPr lang="en-US" dirty="0"/>
              <a:t>, </a:t>
            </a:r>
            <a:r>
              <a:rPr lang="en-US" dirty="0" err="1"/>
              <a:t>analitis</a:t>
            </a:r>
            <a:r>
              <a:rPr lang="en-US" dirty="0"/>
              <a:t>, </a:t>
            </a:r>
            <a:r>
              <a:rPr lang="en-US" dirty="0" err="1"/>
              <a:t>pemecah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, </a:t>
            </a:r>
            <a:r>
              <a:rPr lang="en-US" dirty="0" err="1"/>
              <a:t>perencanaan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Eksekutif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arsitek</a:t>
            </a:r>
            <a:r>
              <a:rPr lang="en-US" dirty="0"/>
              <a:t>,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profesional</a:t>
            </a:r>
            <a:r>
              <a:rPr lang="en-US" dirty="0"/>
              <a:t>, </a:t>
            </a:r>
            <a:r>
              <a:rPr lang="en-US" dirty="0" err="1"/>
              <a:t>konsultan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insinyur</a:t>
            </a:r>
            <a:r>
              <a:rPr lang="en-US" dirty="0"/>
              <a:t>, </a:t>
            </a:r>
            <a:r>
              <a:rPr lang="en-US" dirty="0" err="1"/>
              <a:t>ilmuwan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Idealist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12605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Idealist  </a:t>
            </a:r>
            <a:r>
              <a:rPr lang="en-US" dirty="0" err="1"/>
              <a:t>memfokuskan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batin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etika</a:t>
            </a:r>
            <a:r>
              <a:rPr lang="en-US" dirty="0"/>
              <a:t> yang </a:t>
            </a:r>
            <a:r>
              <a:rPr lang="en-US" dirty="0" err="1"/>
              <a:t>dipegang</a:t>
            </a:r>
            <a:r>
              <a:rPr lang="en-US" dirty="0"/>
              <a:t> </a:t>
            </a:r>
            <a:r>
              <a:rPr lang="en-US" dirty="0" err="1"/>
              <a:t>teguh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mereka,The</a:t>
            </a:r>
            <a:r>
              <a:rPr lang="en-US" dirty="0"/>
              <a:t> Idealists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peluang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terancam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The </a:t>
            </a:r>
            <a:r>
              <a:rPr lang="en-US" dirty="0"/>
              <a:t>Idealist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kreatif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 </a:t>
            </a:r>
            <a:r>
              <a:rPr lang="en-US" dirty="0" err="1"/>
              <a:t>Sebagai</a:t>
            </a:r>
            <a:r>
              <a:rPr lang="en-US" dirty="0"/>
              <a:t> introvert,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mengekspresikan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idealistik</a:t>
            </a:r>
            <a:r>
              <a:rPr lang="en-US" dirty="0"/>
              <a:t>, </a:t>
            </a:r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orang-orang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yang </a:t>
            </a:r>
            <a:r>
              <a:rPr lang="en-US" dirty="0" err="1"/>
              <a:t>kongruen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Penasaran</a:t>
            </a:r>
            <a:r>
              <a:rPr lang="en-US" dirty="0"/>
              <a:t>,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katalis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ide-ide</a:t>
            </a:r>
            <a:r>
              <a:rPr lang="en-US" dirty="0"/>
              <a:t>. </a:t>
            </a:r>
            <a:r>
              <a:rPr lang="en-US" dirty="0" err="1"/>
              <a:t>Berusahalah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Beradaptasi</a:t>
            </a:r>
            <a:r>
              <a:rPr lang="en-US" dirty="0"/>
              <a:t>, </a:t>
            </a:r>
            <a:r>
              <a:rPr lang="en-US" dirty="0" err="1"/>
              <a:t>fleksibel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mengancam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, </a:t>
            </a:r>
            <a:r>
              <a:rPr lang="en-US" dirty="0" err="1"/>
              <a:t>beradaptasi</a:t>
            </a:r>
            <a:r>
              <a:rPr lang="en-US" dirty="0"/>
              <a:t>, </a:t>
            </a:r>
            <a:r>
              <a:rPr lang="en-US" dirty="0" err="1"/>
              <a:t>pembujuk</a:t>
            </a:r>
            <a:r>
              <a:rPr lang="en-US" dirty="0"/>
              <a:t> yang </a:t>
            </a:r>
            <a:r>
              <a:rPr lang="en-US" dirty="0" err="1"/>
              <a:t>lembut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Konselor</a:t>
            </a:r>
            <a:r>
              <a:rPr lang="en-US" dirty="0"/>
              <a:t>, </a:t>
            </a:r>
            <a:r>
              <a:rPr lang="en-US" dirty="0" err="1"/>
              <a:t>psikolog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artis</a:t>
            </a:r>
            <a:r>
              <a:rPr lang="en-US" dirty="0"/>
              <a:t>.</a:t>
            </a:r>
            <a:endParaRPr lang="id-ID" dirty="0"/>
          </a:p>
          <a:p>
            <a:pPr>
              <a:buNone/>
            </a:pPr>
            <a:endParaRPr lang="id-ID" dirty="0" smtClean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Duty Fulfiller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472518" cy="51260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Duty Fulfiller </a:t>
            </a:r>
            <a:r>
              <a:rPr lang="en-US" dirty="0" err="1"/>
              <a:t>setia</a:t>
            </a:r>
            <a:r>
              <a:rPr lang="en-US" dirty="0"/>
              <a:t>, </a:t>
            </a:r>
            <a:r>
              <a:rPr lang="en-US" dirty="0" err="1"/>
              <a:t>logis</a:t>
            </a:r>
            <a:r>
              <a:rPr lang="en-US" dirty="0"/>
              <a:t>, </a:t>
            </a:r>
            <a:r>
              <a:rPr lang="en-US" dirty="0" err="1"/>
              <a:t>teratur</a:t>
            </a:r>
            <a:r>
              <a:rPr lang="en-US" dirty="0"/>
              <a:t>, </a:t>
            </a:r>
            <a:r>
              <a:rPr lang="en-US" dirty="0" err="1"/>
              <a:t>tradisionalis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sungguh-sungguh</a:t>
            </a:r>
            <a:r>
              <a:rPr lang="en-US" dirty="0"/>
              <a:t> yang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.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pendiam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kesuksesan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kehandalan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Tenang</a:t>
            </a:r>
            <a:r>
              <a:rPr lang="en-US" dirty="0"/>
              <a:t>, </a:t>
            </a:r>
            <a:r>
              <a:rPr lang="en-US" dirty="0" err="1"/>
              <a:t>serius</a:t>
            </a:r>
            <a:r>
              <a:rPr lang="en-US" dirty="0"/>
              <a:t>, </a:t>
            </a:r>
            <a:r>
              <a:rPr lang="en-US" dirty="0" err="1"/>
              <a:t>ketelitian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diandalkan</a:t>
            </a:r>
            <a:r>
              <a:rPr lang="en-US" dirty="0"/>
              <a:t>. </a:t>
            </a:r>
            <a:r>
              <a:rPr lang="en-US" dirty="0" err="1"/>
              <a:t>Praktis</a:t>
            </a:r>
            <a:r>
              <a:rPr lang="en-US" dirty="0"/>
              <a:t>,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realistis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 </a:t>
            </a:r>
            <a:r>
              <a:rPr lang="en-US" dirty="0" err="1"/>
              <a:t>Memutuskan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. </a:t>
            </a:r>
            <a:r>
              <a:rPr lang="en-US" dirty="0" err="1"/>
              <a:t>Nikmati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ketertiban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keteraturan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Menjunjung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loyalitas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</a:t>
            </a:r>
            <a:r>
              <a:rPr lang="en-US" dirty="0" err="1"/>
              <a:t>Terorganisir</a:t>
            </a:r>
            <a:r>
              <a:rPr lang="en-US" dirty="0"/>
              <a:t>, </a:t>
            </a:r>
            <a:r>
              <a:rPr lang="en-US" dirty="0" err="1"/>
              <a:t>tegas</a:t>
            </a:r>
            <a:r>
              <a:rPr lang="en-US" dirty="0"/>
              <a:t>, </a:t>
            </a:r>
            <a:r>
              <a:rPr lang="en-US" dirty="0" err="1"/>
              <a:t>teratur</a:t>
            </a:r>
            <a:r>
              <a:rPr lang="en-US" dirty="0"/>
              <a:t>, </a:t>
            </a:r>
            <a:r>
              <a:rPr lang="en-US" dirty="0" err="1"/>
              <a:t>berjuang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,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Karir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akuntansi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>The Mechanic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2689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Mechanic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menerapkan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ideal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/>
              <a:t>Ringkasan</a:t>
            </a:r>
            <a:r>
              <a:rPr lang="en-US" dirty="0"/>
              <a:t>: </a:t>
            </a:r>
            <a:r>
              <a:rPr lang="en-US" dirty="0" err="1"/>
              <a:t>Toleran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fleksibel</a:t>
            </a:r>
            <a:r>
              <a:rPr lang="en-US" dirty="0"/>
              <a:t>, </a:t>
            </a:r>
            <a:r>
              <a:rPr lang="en-US" dirty="0" err="1"/>
              <a:t>pengamat</a:t>
            </a:r>
            <a:r>
              <a:rPr lang="en-US" dirty="0"/>
              <a:t>,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r>
              <a:rPr lang="en-US" dirty="0"/>
              <a:t>.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.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fakta-fakta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efisiensi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: Analytical, </a:t>
            </a:r>
            <a:r>
              <a:rPr lang="en-US" dirty="0" err="1"/>
              <a:t>pemecah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,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br>
              <a:rPr lang="en-US" dirty="0"/>
            </a:br>
            <a:endParaRPr lang="id-ID" dirty="0" smtClean="0"/>
          </a:p>
          <a:p>
            <a:r>
              <a:rPr lang="en-US" dirty="0" err="1" smtClean="0"/>
              <a:t>Karir</a:t>
            </a:r>
            <a:r>
              <a:rPr lang="en-US" dirty="0" smtClean="0"/>
              <a:t> </a:t>
            </a:r>
            <a:r>
              <a:rPr lang="en-US" dirty="0" err="1"/>
              <a:t>pekerjaan</a:t>
            </a:r>
            <a:r>
              <a:rPr lang="en-US" dirty="0"/>
              <a:t>: </a:t>
            </a:r>
            <a:r>
              <a:rPr lang="en-US" dirty="0" err="1"/>
              <a:t>profesional</a:t>
            </a:r>
            <a:r>
              <a:rPr lang="en-US" dirty="0"/>
              <a:t>, </a:t>
            </a:r>
            <a:r>
              <a:rPr lang="en-US" dirty="0" err="1"/>
              <a:t>insinyur</a:t>
            </a:r>
            <a:r>
              <a:rPr lang="en-US" dirty="0"/>
              <a:t>, </a:t>
            </a:r>
            <a:r>
              <a:rPr lang="en-US" dirty="0" err="1"/>
              <a:t>pengacara</a:t>
            </a:r>
            <a:r>
              <a:rPr lang="en-US" dirty="0"/>
              <a:t>, </a:t>
            </a:r>
            <a:r>
              <a:rPr lang="en-US" dirty="0" err="1"/>
              <a:t>ilmuwan</a:t>
            </a:r>
            <a:r>
              <a:rPr lang="en-US" dirty="0"/>
              <a:t>, </a:t>
            </a:r>
            <a:r>
              <a:rPr lang="en-US" dirty="0" err="1"/>
              <a:t>militer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</TotalTime>
  <Words>1361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Tipe Kepribadian</vt:lpstr>
      <vt:lpstr>The Performer  </vt:lpstr>
      <vt:lpstr>GUARDIAN  </vt:lpstr>
      <vt:lpstr>The Doer</vt:lpstr>
      <vt:lpstr>Thinker</vt:lpstr>
      <vt:lpstr>Scientist</vt:lpstr>
      <vt:lpstr>The Idealist</vt:lpstr>
      <vt:lpstr>The Duty Fulfiller</vt:lpstr>
      <vt:lpstr>The Mechanic</vt:lpstr>
      <vt:lpstr>The Artist</vt:lpstr>
      <vt:lpstr>The Nurturer</vt:lpstr>
      <vt:lpstr>The Protector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Tipe Kepribadian</dc:title>
  <dc:creator>Manap</dc:creator>
  <cp:lastModifiedBy>Manap</cp:lastModifiedBy>
  <cp:revision>2</cp:revision>
  <dcterms:created xsi:type="dcterms:W3CDTF">2014-03-23T21:40:17Z</dcterms:created>
  <dcterms:modified xsi:type="dcterms:W3CDTF">2014-03-23T22:21:54Z</dcterms:modified>
</cp:coreProperties>
</file>