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21"/>
  </p:notesMasterIdLst>
  <p:handoutMasterIdLst>
    <p:handoutMasterId r:id="rId22"/>
  </p:handoutMasterIdLst>
  <p:sldIdLst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74" r:id="rId11"/>
    <p:sldId id="265" r:id="rId12"/>
    <p:sldId id="267" r:id="rId13"/>
    <p:sldId id="270" r:id="rId14"/>
    <p:sldId id="268" r:id="rId15"/>
    <p:sldId id="266" r:id="rId16"/>
    <p:sldId id="269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22" autoAdjust="0"/>
    <p:restoredTop sz="94660"/>
  </p:normalViewPr>
  <p:slideViewPr>
    <p:cSldViewPr snapToGrid="0">
      <p:cViewPr varScale="1">
        <p:scale>
          <a:sx n="51" d="100"/>
          <a:sy n="51" d="100"/>
        </p:scale>
        <p:origin x="-408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31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7B527-9545-4A18-82C6-985C2D673EE0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BD15E-A83F-499B-AE2F-72149146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39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2A402-9AEC-46CD-BFFB-8C45353B9417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6FFF6-EFF5-46FA-B62C-F141E127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6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6FFF6-EFF5-46FA-B62C-F141E1274D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29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1179705"/>
            <a:ext cx="9875520" cy="1472184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2669871"/>
            <a:ext cx="9875520" cy="1752600"/>
          </a:xfrm>
          <a:prstGeom prst="rect">
            <a:avLst/>
          </a:prstGeom>
        </p:spPr>
        <p:txBody>
          <a:bodyPr tIns="0"/>
          <a:lstStyle>
            <a:lvl1pPr marL="27432" indent="0" algn="ctr">
              <a:buNone/>
              <a:defRPr sz="2600" b="1">
                <a:solidFill>
                  <a:schemeClr val="accent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1C2D185E-BD1E-4CBE-A61F-35CAD735F848}" type="datetime1">
              <a:rPr lang="en-US" smtClean="0"/>
              <a:t>5/16/2014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2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7133BD94-17D4-4DEF-B844-67D6BA237612}" type="datetime1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EA344295-BCB3-4C96-B3CE-F668F72C39DB}" type="datetime1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5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CA9F5007-87DE-488C-8ECD-66DCDA2978A3}" type="datetime1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8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  <p15:guide id="2" pos="9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600325"/>
            <a:ext cx="8534400" cy="2286000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066800"/>
            <a:ext cx="8534400" cy="1509712"/>
          </a:xfrm>
          <a:prstGeom prst="rect">
            <a:avLst/>
          </a:prstGeo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E8DB53E6-2EA0-4C6F-9D6B-EC8B23B43B9C}" type="datetime1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5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32452640-9AB4-4FAC-81FF-78F831713D37}" type="datetime1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5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  <a:prstGeom prst="rect">
            <a:avLst/>
          </a:prstGeo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FD31F8B8-1912-4B3E-A9BB-091D44EE69D2}" type="datetime1">
              <a:rPr lang="en-US" smtClean="0"/>
              <a:t>5/16/2014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3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5E98050E-AF67-4EC2-AB54-6E14E08E4A00}" type="datetime1">
              <a:rPr lang="en-US" smtClean="0"/>
              <a:t>5/16/2014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5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CD14D783-CD52-4B1C-BF5A-038ECE1CF490}" type="datetime1">
              <a:rPr lang="en-US" smtClean="0"/>
              <a:t>5/16/2014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7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  <a:prstGeom prst="rect">
            <a:avLst/>
          </a:prstGeo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005CA02A-594F-46ED-A0C2-DE599B6E52DE}" type="datetime1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4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08B6A6AB-C691-41A3-B2F1-0EE2DBBFDAB8}" type="datetime1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675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148" y="-54"/>
            <a:ext cx="12188952" cy="6858054"/>
            <a:chOff x="7148" y="-54"/>
            <a:chExt cx="12188952" cy="6858054"/>
          </a:xfrm>
        </p:grpSpPr>
        <p:sp>
          <p:nvSpPr>
            <p:cNvPr id="4" name="Rectangle 3"/>
            <p:cNvSpPr/>
            <p:nvPr/>
          </p:nvSpPr>
          <p:spPr>
            <a:xfrm>
              <a:off x="7148" y="0"/>
              <a:ext cx="12188952" cy="685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 bwMode="invGray">
            <a:xfrm>
              <a:off x="1473566" y="-54"/>
              <a:ext cx="96070" cy="6858054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 w="25400" cap="rnd" cmpd="sng" algn="ctr">
              <a:noFill/>
              <a:prstDash val="solid"/>
            </a:ln>
            <a:effectLst>
              <a:outerShdw blurRad="38550" dist="38000" dir="10800000" algn="tl" rotWithShape="0">
                <a:schemeClr val="bg2">
                  <a:shade val="20000"/>
                  <a:satMod val="110000"/>
                  <a:alpha val="25000"/>
                </a:scheme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latinLnBrk="0" hangingPunct="1"/>
              <a:endParaRPr kumimoji="0" lang="en-US" sz="180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" y="0"/>
              <a:ext cx="1495425" cy="6858000"/>
            </a:xfrm>
            <a:prstGeom prst="rect">
              <a:avLst/>
            </a:prstGeom>
          </p:spPr>
        </p:pic>
      </p:grpSp>
      <p:sp>
        <p:nvSpPr>
          <p:cNvPr id="16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8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0296519-5417-4396-BF15-D5B0A34355E5}" type="datetime1">
              <a:rPr lang="en-US" smtClean="0"/>
              <a:t>5/16/2014</a:t>
            </a:fld>
            <a:endParaRPr lang="en-US"/>
          </a:p>
        </p:txBody>
      </p:sp>
      <p:sp>
        <p:nvSpPr>
          <p:cNvPr id="19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2"/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2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3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1" kern="1200">
          <a:solidFill>
            <a:schemeClr val="accent2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 mod="1"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7512" userDrawn="1">
          <p15:clr>
            <a:srgbClr val="F26B43"/>
          </p15:clr>
        </p15:guide>
        <p15:guide id="3" pos="1176" userDrawn="1">
          <p15:clr>
            <a:srgbClr val="F26B43"/>
          </p15:clr>
        </p15:guide>
        <p15:guide id="4" orient="horz" pos="3936" userDrawn="1">
          <p15:clr>
            <a:srgbClr val="F26B43"/>
          </p15:clr>
        </p15:guide>
        <p15:guide id="5" orient="horz" pos="888" userDrawn="1">
          <p15:clr>
            <a:srgbClr val="F26B43"/>
          </p15:clr>
        </p15:guide>
        <p15:guide id="6" orient="horz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 smtClean="0">
                <a:solidFill>
                  <a:schemeClr val="tx1"/>
                </a:solidFill>
                <a:latin typeface="Rage Italic" panose="03070502040507070304" pitchFamily="66" charset="0"/>
              </a:rPr>
              <a:t>MELLY MAULIN P</a:t>
            </a:r>
            <a:endParaRPr lang="en-US" sz="3200" dirty="0">
              <a:solidFill>
                <a:schemeClr val="tx1"/>
              </a:solidFill>
              <a:latin typeface="Rage Italic" panose="030705020405070703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err="1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Etika</a:t>
            </a:r>
            <a:r>
              <a:rPr lang="en-US" sz="4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 </a:t>
            </a:r>
            <a:r>
              <a:rPr lang="en-US" sz="4400" dirty="0" err="1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Dalam</a:t>
            </a:r>
            <a:r>
              <a:rPr lang="en-US" sz="4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 </a:t>
            </a:r>
            <a:r>
              <a:rPr lang="en-US" sz="4400" dirty="0" err="1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Pelayanan</a:t>
            </a:r>
            <a:r>
              <a:rPr lang="en-US" sz="4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3390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54" y="989045"/>
            <a:ext cx="7987005" cy="5019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99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194317"/>
            <a:ext cx="7800392" cy="4609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28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906" y="1474237"/>
            <a:ext cx="6102221" cy="406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363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359" y="1679510"/>
            <a:ext cx="7165910" cy="3023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93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454" y="951722"/>
            <a:ext cx="5299788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01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424" y="1530220"/>
            <a:ext cx="6960637" cy="387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810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486" y="1623528"/>
            <a:ext cx="5318449" cy="3019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38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939" y="1735495"/>
            <a:ext cx="6680718" cy="331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07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endParaRPr lang="en-US" dirty="0" smtClean="0"/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endParaRPr lang="en-US" dirty="0" smtClean="0"/>
          </a:p>
          <a:p>
            <a:pPr marL="82296" indent="0" algn="ctr">
              <a:buNone/>
            </a:pPr>
            <a:r>
              <a:rPr lang="en-US" dirty="0" err="1" smtClean="0"/>
              <a:t>Hatur</a:t>
            </a:r>
            <a:r>
              <a:rPr lang="en-US" dirty="0" smtClean="0"/>
              <a:t> </a:t>
            </a:r>
            <a:r>
              <a:rPr lang="en-US" dirty="0" err="1" smtClean="0"/>
              <a:t>Nuhun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3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14144" y="1119673"/>
            <a:ext cx="9997440" cy="5598368"/>
          </a:xfrm>
        </p:spPr>
        <p:txBody>
          <a:bodyPr>
            <a:normAutofit fontScale="62500" lnSpcReduction="20000"/>
          </a:bodyPr>
          <a:lstStyle/>
          <a:p>
            <a:pPr marL="82296" lvl="0" indent="0" algn="just">
              <a:lnSpc>
                <a:spcPct val="170000"/>
              </a:lnSpc>
              <a:buNone/>
            </a:pPr>
            <a:r>
              <a:rPr lang="en-US" b="1" dirty="0" smtClean="0"/>
              <a:t>Kata </a:t>
            </a:r>
            <a:r>
              <a:rPr lang="en-US" b="1" dirty="0" err="1" smtClean="0"/>
              <a:t>profesi</a:t>
            </a:r>
            <a:r>
              <a:rPr lang="en-US" b="1" dirty="0" smtClean="0"/>
              <a:t> </a:t>
            </a:r>
            <a:r>
              <a:rPr lang="en-US" b="1" dirty="0" err="1" smtClean="0"/>
              <a:t>berasal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bahasa</a:t>
            </a:r>
            <a:r>
              <a:rPr lang="en-US" b="1" dirty="0" smtClean="0"/>
              <a:t> Latin </a:t>
            </a:r>
            <a:r>
              <a:rPr lang="en-US" b="1" dirty="0" err="1" smtClean="0"/>
              <a:t>yaitu</a:t>
            </a:r>
            <a:r>
              <a:rPr lang="en-US" b="1" dirty="0" smtClean="0"/>
              <a:t> </a:t>
            </a:r>
            <a:r>
              <a:rPr lang="en-US" b="1" dirty="0" err="1" smtClean="0"/>
              <a:t>Professues</a:t>
            </a:r>
            <a:r>
              <a:rPr lang="en-US" b="1" dirty="0" smtClean="0"/>
              <a:t>, yang </a:t>
            </a:r>
            <a:r>
              <a:rPr lang="en-US" b="1" dirty="0" err="1" smtClean="0"/>
              <a:t>berarti</a:t>
            </a:r>
            <a:r>
              <a:rPr lang="en-US" b="1" dirty="0" smtClean="0"/>
              <a:t> “</a:t>
            </a:r>
            <a:r>
              <a:rPr lang="en-US" b="1" dirty="0" err="1" smtClean="0"/>
              <a:t>Suatu</a:t>
            </a:r>
            <a:r>
              <a:rPr lang="en-US" b="1" dirty="0" smtClean="0"/>
              <a:t> </a:t>
            </a:r>
            <a:r>
              <a:rPr lang="en-US" b="1" dirty="0" err="1" smtClean="0"/>
              <a:t>kegiatan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pekerjaan</a:t>
            </a:r>
            <a:r>
              <a:rPr lang="en-US" b="1" dirty="0" smtClean="0"/>
              <a:t> yang </a:t>
            </a:r>
            <a:r>
              <a:rPr lang="en-US" b="1" dirty="0" err="1" smtClean="0"/>
              <a:t>semula</a:t>
            </a:r>
            <a:r>
              <a:rPr lang="en-US" b="1" dirty="0" smtClean="0"/>
              <a:t> </a:t>
            </a:r>
            <a:r>
              <a:rPr lang="en-US" b="1" dirty="0" err="1" smtClean="0"/>
              <a:t>dihubungkan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sumpah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janji</a:t>
            </a:r>
            <a:r>
              <a:rPr lang="en-US" b="1" dirty="0" smtClean="0"/>
              <a:t> </a:t>
            </a:r>
            <a:r>
              <a:rPr lang="en-US" b="1" dirty="0" err="1" smtClean="0"/>
              <a:t>bersifat</a:t>
            </a:r>
            <a:r>
              <a:rPr lang="en-US" b="1" dirty="0" smtClean="0"/>
              <a:t> </a:t>
            </a:r>
            <a:r>
              <a:rPr lang="en-US" b="1" dirty="0" err="1" smtClean="0"/>
              <a:t>religius</a:t>
            </a:r>
            <a:r>
              <a:rPr lang="en-US" b="1" dirty="0" smtClean="0"/>
              <a:t>”.</a:t>
            </a:r>
          </a:p>
          <a:p>
            <a:pPr marL="82296" lvl="0" indent="0" algn="just">
              <a:lnSpc>
                <a:spcPct val="170000"/>
              </a:lnSpc>
              <a:buNone/>
            </a:pPr>
            <a:r>
              <a:rPr lang="en-US" b="1" dirty="0" err="1" smtClean="0"/>
              <a:t>Jenis-jenis</a:t>
            </a:r>
            <a:r>
              <a:rPr lang="en-US" b="1" dirty="0" smtClean="0"/>
              <a:t> </a:t>
            </a:r>
            <a:r>
              <a:rPr lang="en-US" b="1" dirty="0" err="1" smtClean="0"/>
              <a:t>Bidang</a:t>
            </a:r>
            <a:r>
              <a:rPr lang="en-US" b="1" dirty="0" smtClean="0"/>
              <a:t> </a:t>
            </a:r>
            <a:r>
              <a:rPr lang="en-US" b="1" dirty="0" err="1" smtClean="0"/>
              <a:t>Profesi</a:t>
            </a:r>
            <a:r>
              <a:rPr lang="en-US" b="1" dirty="0" smtClean="0"/>
              <a:t> :</a:t>
            </a:r>
          </a:p>
          <a:p>
            <a:pPr marL="82296" lvl="0" indent="0" algn="just">
              <a:lnSpc>
                <a:spcPct val="170000"/>
              </a:lnSpc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Profesi</a:t>
            </a:r>
            <a:r>
              <a:rPr lang="en-US" b="1" dirty="0" smtClean="0"/>
              <a:t> </a:t>
            </a:r>
            <a:r>
              <a:rPr lang="en-US" b="1" dirty="0" err="1" smtClean="0"/>
              <a:t>Khusus</a:t>
            </a:r>
            <a:endParaRPr lang="en-US" b="1" dirty="0" smtClean="0"/>
          </a:p>
          <a:p>
            <a:pPr marL="82296" lvl="0" indent="0" algn="just">
              <a:lnSpc>
                <a:spcPct val="170000"/>
              </a:lnSpc>
              <a:buNone/>
            </a:pPr>
            <a:r>
              <a:rPr lang="en-US" b="1" dirty="0" smtClean="0"/>
              <a:t>Para </a:t>
            </a:r>
            <a:r>
              <a:rPr lang="en-US" b="1" dirty="0" err="1" smtClean="0"/>
              <a:t>profesional</a:t>
            </a:r>
            <a:r>
              <a:rPr lang="en-US" b="1" dirty="0" smtClean="0"/>
              <a:t> yang </a:t>
            </a:r>
            <a:r>
              <a:rPr lang="en-US" b="1" dirty="0" err="1" smtClean="0"/>
              <a:t>melaksanakan</a:t>
            </a:r>
            <a:r>
              <a:rPr lang="en-US" b="1" dirty="0" smtClean="0"/>
              <a:t> </a:t>
            </a:r>
            <a:r>
              <a:rPr lang="en-US" b="1" dirty="0" err="1" smtClean="0"/>
              <a:t>profesi</a:t>
            </a:r>
            <a:r>
              <a:rPr lang="en-US" b="1" dirty="0" smtClean="0"/>
              <a:t> </a:t>
            </a:r>
            <a:r>
              <a:rPr lang="en-US" b="1" dirty="0" err="1" smtClean="0"/>
              <a:t>secara</a:t>
            </a:r>
            <a:r>
              <a:rPr lang="en-US" b="1" dirty="0" smtClean="0"/>
              <a:t> </a:t>
            </a:r>
            <a:r>
              <a:rPr lang="en-US" b="1" dirty="0" err="1" smtClean="0"/>
              <a:t>khusus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mendapatkan</a:t>
            </a:r>
            <a:r>
              <a:rPr lang="en-US" b="1" dirty="0" smtClean="0"/>
              <a:t> </a:t>
            </a:r>
            <a:r>
              <a:rPr lang="en-US" b="1" dirty="0" err="1" smtClean="0"/>
              <a:t>nafkah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penghasilan</a:t>
            </a:r>
            <a:r>
              <a:rPr lang="en-US" b="1" dirty="0" smtClean="0"/>
              <a:t> </a:t>
            </a:r>
            <a:r>
              <a:rPr lang="en-US" b="1" dirty="0" err="1" smtClean="0"/>
              <a:t>tertentu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 smtClean="0"/>
              <a:t>pokoknya</a:t>
            </a:r>
            <a:endParaRPr lang="en-US" b="1" dirty="0" smtClean="0"/>
          </a:p>
          <a:p>
            <a:pPr marL="82296" lvl="0" indent="0" algn="just">
              <a:lnSpc>
                <a:spcPct val="170000"/>
              </a:lnSpc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Profesi</a:t>
            </a:r>
            <a:r>
              <a:rPr lang="en-US" b="1" dirty="0" smtClean="0"/>
              <a:t> </a:t>
            </a:r>
            <a:r>
              <a:rPr lang="en-US" b="1" dirty="0" err="1" smtClean="0"/>
              <a:t>Luhur</a:t>
            </a:r>
            <a:endParaRPr lang="en-US" b="1" dirty="0" smtClean="0"/>
          </a:p>
          <a:p>
            <a:pPr marL="82296" lvl="0" indent="0" algn="just">
              <a:lnSpc>
                <a:spcPct val="170000"/>
              </a:lnSpc>
              <a:buNone/>
            </a:pPr>
            <a:r>
              <a:rPr lang="en-US" b="1" dirty="0" smtClean="0"/>
              <a:t>Para </a:t>
            </a:r>
            <a:r>
              <a:rPr lang="en-US" b="1" dirty="0" err="1" smtClean="0"/>
              <a:t>profesional</a:t>
            </a:r>
            <a:r>
              <a:rPr lang="en-US" b="1" dirty="0" smtClean="0"/>
              <a:t> yang </a:t>
            </a:r>
            <a:r>
              <a:rPr lang="en-US" b="1" dirty="0" err="1" smtClean="0"/>
              <a:t>melaksanakan</a:t>
            </a:r>
            <a:r>
              <a:rPr lang="en-US" b="1" dirty="0" smtClean="0"/>
              <a:t> </a:t>
            </a:r>
            <a:r>
              <a:rPr lang="en-US" b="1" dirty="0" err="1" smtClean="0"/>
              <a:t>profesinya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lagi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mendapatkan</a:t>
            </a:r>
            <a:r>
              <a:rPr lang="en-US" b="1" dirty="0" smtClean="0"/>
              <a:t> </a:t>
            </a:r>
            <a:r>
              <a:rPr lang="en-US" b="1" dirty="0" err="1" smtClean="0"/>
              <a:t>nafkah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 smtClean="0"/>
              <a:t>utamanya</a:t>
            </a:r>
            <a:r>
              <a:rPr lang="en-US" b="1" dirty="0" smtClean="0"/>
              <a:t> </a:t>
            </a:r>
            <a:r>
              <a:rPr lang="en-US" b="1" dirty="0" err="1" smtClean="0"/>
              <a:t>tetapi</a:t>
            </a:r>
            <a:r>
              <a:rPr lang="en-US" b="1" dirty="0" smtClean="0"/>
              <a:t> </a:t>
            </a:r>
            <a:r>
              <a:rPr lang="en-US" b="1" dirty="0" err="1" smtClean="0"/>
              <a:t>sudah</a:t>
            </a:r>
            <a:r>
              <a:rPr lang="en-US" b="1" dirty="0" smtClean="0"/>
              <a:t> </a:t>
            </a:r>
            <a:r>
              <a:rPr lang="en-US" b="1" dirty="0" err="1" smtClean="0"/>
              <a:t>merupakan</a:t>
            </a:r>
            <a:r>
              <a:rPr lang="en-US" b="1" dirty="0" smtClean="0"/>
              <a:t> </a:t>
            </a:r>
            <a:r>
              <a:rPr lang="en-US" b="1" dirty="0" err="1" smtClean="0"/>
              <a:t>dedikasi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jiwa</a:t>
            </a:r>
            <a:r>
              <a:rPr lang="en-US" b="1" dirty="0" smtClean="0"/>
              <a:t> </a:t>
            </a:r>
            <a:r>
              <a:rPr lang="en-US" b="1" dirty="0" err="1" smtClean="0"/>
              <a:t>pengabdian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Pengertian</a:t>
            </a:r>
            <a:r>
              <a:rPr lang="en-US" sz="36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 </a:t>
            </a:r>
            <a:r>
              <a:rPr lang="en-US" sz="3600" b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Profesi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860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Memiliki</a:t>
            </a:r>
            <a:r>
              <a:rPr lang="en-US" dirty="0" smtClean="0"/>
              <a:t> skill</a:t>
            </a:r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</a:pPr>
            <a:r>
              <a:rPr lang="en-US" sz="3600" b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Ciri-ciri</a:t>
            </a:r>
            <a:r>
              <a:rPr lang="en-US" sz="36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 </a:t>
            </a:r>
            <a:r>
              <a:rPr lang="en-US" sz="3600" b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Profesional</a:t>
            </a:r>
            <a:r>
              <a:rPr lang="en-US" sz="36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/>
            </a:r>
            <a:br>
              <a:rPr lang="en-US" sz="36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5795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 algn="just">
              <a:buNone/>
            </a:pPr>
            <a:r>
              <a:rPr lang="en-US" b="1" dirty="0" smtClean="0"/>
              <a:t>Kata </a:t>
            </a: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sering</a:t>
            </a:r>
            <a:r>
              <a:rPr lang="en-US" b="1" dirty="0" smtClean="0"/>
              <a:t> </a:t>
            </a:r>
            <a:r>
              <a:rPr lang="en-US" b="1" dirty="0" err="1" smtClean="0"/>
              <a:t>disebut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istilah</a:t>
            </a:r>
            <a:r>
              <a:rPr lang="en-US" b="1" dirty="0" smtClean="0"/>
              <a:t> </a:t>
            </a:r>
            <a:r>
              <a:rPr lang="en-US" b="1" dirty="0" err="1" smtClean="0"/>
              <a:t>Etik</a:t>
            </a:r>
            <a:r>
              <a:rPr lang="en-US" b="1" dirty="0" smtClean="0"/>
              <a:t>. Dari </a:t>
            </a:r>
            <a:r>
              <a:rPr lang="en-US" b="1" dirty="0" err="1" smtClean="0"/>
              <a:t>segi</a:t>
            </a:r>
            <a:r>
              <a:rPr lang="en-US" b="1" dirty="0" smtClean="0"/>
              <a:t> </a:t>
            </a:r>
            <a:r>
              <a:rPr lang="en-US" b="1" dirty="0" err="1" smtClean="0"/>
              <a:t>Etimologi</a:t>
            </a:r>
            <a:r>
              <a:rPr lang="en-US" b="1" dirty="0" smtClean="0"/>
              <a:t>, </a:t>
            </a:r>
            <a:r>
              <a:rPr lang="en-US" b="1" dirty="0" err="1" smtClean="0"/>
              <a:t>istilah</a:t>
            </a:r>
            <a:r>
              <a:rPr lang="en-US" b="1" dirty="0" smtClean="0"/>
              <a:t> </a:t>
            </a: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berasal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kata Latin “</a:t>
            </a:r>
            <a:r>
              <a:rPr lang="en-US" b="1" dirty="0" err="1" smtClean="0"/>
              <a:t>Ethicus</a:t>
            </a:r>
            <a:r>
              <a:rPr lang="en-US" b="1" dirty="0" smtClean="0"/>
              <a:t>” yang </a:t>
            </a:r>
            <a:r>
              <a:rPr lang="en-US" b="1" dirty="0" err="1" smtClean="0"/>
              <a:t>berarti</a:t>
            </a:r>
            <a:r>
              <a:rPr lang="en-US" b="1" dirty="0" smtClean="0"/>
              <a:t> </a:t>
            </a:r>
            <a:r>
              <a:rPr lang="en-US" b="1" dirty="0" err="1" smtClean="0"/>
              <a:t>kebiasaan</a:t>
            </a:r>
            <a:r>
              <a:rPr lang="en-US" b="1" dirty="0" smtClean="0"/>
              <a:t>.</a:t>
            </a:r>
          </a:p>
          <a:p>
            <a:pPr marL="82296" indent="0" algn="just">
              <a:buNone/>
            </a:pP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r>
              <a:rPr lang="en-US" b="1" dirty="0" smtClean="0"/>
              <a:t> </a:t>
            </a:r>
            <a:r>
              <a:rPr lang="en-US" b="1" dirty="0" err="1" smtClean="0"/>
              <a:t>suatu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r>
              <a:rPr lang="en-US" b="1" dirty="0" smtClean="0"/>
              <a:t> yang </a:t>
            </a:r>
            <a:r>
              <a:rPr lang="en-US" b="1" dirty="0" err="1" smtClean="0"/>
              <a:t>membicarakan</a:t>
            </a:r>
            <a:r>
              <a:rPr lang="en-US" b="1" dirty="0" smtClean="0"/>
              <a:t> </a:t>
            </a:r>
            <a:r>
              <a:rPr lang="en-US" b="1" dirty="0" err="1" smtClean="0"/>
              <a:t>masalah</a:t>
            </a:r>
            <a:r>
              <a:rPr lang="en-US" b="1" dirty="0" smtClean="0"/>
              <a:t> </a:t>
            </a:r>
            <a:r>
              <a:rPr lang="en-US" b="1" dirty="0" err="1" smtClean="0"/>
              <a:t>perbuatan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tingkah</a:t>
            </a:r>
            <a:r>
              <a:rPr lang="en-US" b="1" dirty="0" smtClean="0"/>
              <a:t> </a:t>
            </a:r>
            <a:r>
              <a:rPr lang="en-US" b="1" dirty="0" err="1" smtClean="0"/>
              <a:t>laku</a:t>
            </a:r>
            <a:r>
              <a:rPr lang="en-US" b="1" dirty="0" smtClean="0"/>
              <a:t> </a:t>
            </a:r>
            <a:r>
              <a:rPr lang="en-US" b="1" dirty="0" err="1" smtClean="0"/>
              <a:t>manusia</a:t>
            </a:r>
            <a:r>
              <a:rPr lang="en-US" b="1" dirty="0" smtClean="0"/>
              <a:t>.</a:t>
            </a:r>
          </a:p>
          <a:p>
            <a:pPr marL="82296" indent="0" algn="just">
              <a:buNone/>
            </a:pPr>
            <a:endParaRPr lang="en-US" b="1" dirty="0" smtClean="0"/>
          </a:p>
          <a:p>
            <a:pPr marL="82296" indent="0" algn="just">
              <a:buNone/>
            </a:pPr>
            <a:r>
              <a:rPr lang="en-US" b="1" dirty="0" err="1" smtClean="0"/>
              <a:t>Secara</a:t>
            </a:r>
            <a:r>
              <a:rPr lang="en-US" b="1" dirty="0" smtClean="0"/>
              <a:t> </a:t>
            </a:r>
            <a:r>
              <a:rPr lang="en-US" b="1" dirty="0" err="1" smtClean="0"/>
              <a:t>khusus</a:t>
            </a:r>
            <a:r>
              <a:rPr lang="en-US" b="1" dirty="0" smtClean="0"/>
              <a:t> </a:t>
            </a: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dibagi</a:t>
            </a:r>
            <a:r>
              <a:rPr lang="en-US" b="1" dirty="0" smtClean="0"/>
              <a:t> </a:t>
            </a:r>
            <a:r>
              <a:rPr lang="en-US" b="1" dirty="0" err="1" smtClean="0"/>
              <a:t>dua</a:t>
            </a:r>
            <a:r>
              <a:rPr lang="en-US" b="1" dirty="0" smtClean="0"/>
              <a:t> :</a:t>
            </a:r>
          </a:p>
          <a:p>
            <a:pPr marL="596646" indent="-514350" algn="just">
              <a:buAutoNum type="arabicPeriod"/>
            </a:pPr>
            <a:r>
              <a:rPr lang="en-US" b="1" dirty="0" err="1" smtClean="0"/>
              <a:t>Etika</a:t>
            </a:r>
            <a:r>
              <a:rPr lang="en-US" b="1" dirty="0" smtClean="0"/>
              <a:t> Individual (</a:t>
            </a:r>
            <a:r>
              <a:rPr lang="en-US" b="1" dirty="0" err="1" smtClean="0"/>
              <a:t>Subyeknya</a:t>
            </a:r>
            <a:r>
              <a:rPr lang="en-US" b="1" dirty="0" smtClean="0"/>
              <a:t>/</a:t>
            </a:r>
            <a:r>
              <a:rPr lang="en-US" b="1" dirty="0" err="1" smtClean="0"/>
              <a:t>perorangan</a:t>
            </a:r>
            <a:r>
              <a:rPr lang="en-US" b="1" dirty="0" smtClean="0"/>
              <a:t>)</a:t>
            </a:r>
          </a:p>
          <a:p>
            <a:pPr marL="596646" indent="-514350" algn="just">
              <a:buAutoNum type="arabicPeriod"/>
            </a:pP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Sosial</a:t>
            </a:r>
            <a:r>
              <a:rPr lang="en-US" b="1" dirty="0" smtClean="0"/>
              <a:t> (</a:t>
            </a:r>
            <a:r>
              <a:rPr lang="en-US" b="1" dirty="0" err="1" smtClean="0"/>
              <a:t>sikap</a:t>
            </a:r>
            <a:r>
              <a:rPr lang="en-US" b="1" dirty="0" smtClean="0"/>
              <a:t> </a:t>
            </a:r>
            <a:r>
              <a:rPr lang="en-US" b="1" dirty="0" err="1" smtClean="0"/>
              <a:t>terhadap</a:t>
            </a:r>
            <a:r>
              <a:rPr lang="en-US" b="1" dirty="0" smtClean="0"/>
              <a:t> </a:t>
            </a:r>
            <a:r>
              <a:rPr lang="en-US" b="1" dirty="0" err="1" smtClean="0"/>
              <a:t>sesama</a:t>
            </a:r>
            <a:r>
              <a:rPr lang="en-US" b="1" dirty="0" smtClean="0"/>
              <a:t>, </a:t>
            </a: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keluarga</a:t>
            </a:r>
            <a:r>
              <a:rPr lang="en-US" b="1" dirty="0" smtClean="0"/>
              <a:t>, </a:t>
            </a: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politik</a:t>
            </a:r>
            <a:r>
              <a:rPr lang="en-US" b="1" dirty="0" smtClean="0"/>
              <a:t>, </a:t>
            </a: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bisnis</a:t>
            </a:r>
            <a:r>
              <a:rPr lang="en-US" b="1" dirty="0" smtClean="0"/>
              <a:t>, </a:t>
            </a: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kehumasan</a:t>
            </a:r>
            <a:r>
              <a:rPr lang="en-US" b="1" dirty="0" smtClean="0"/>
              <a:t>, </a:t>
            </a: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profesi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699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Kebebasan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Kejujuran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Keadilan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Otonomi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</a:pPr>
            <a:r>
              <a:rPr lang="en-US" sz="3200" b="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Prinsip-Prinsip</a:t>
            </a:r>
            <a:r>
              <a:rPr lang="en-US" sz="3200" b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 </a:t>
            </a:r>
            <a:r>
              <a:rPr lang="en-US" sz="3200" b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Etika</a:t>
            </a:r>
            <a:r>
              <a:rPr lang="en-US" sz="32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 </a:t>
            </a:r>
            <a:r>
              <a:rPr lang="en-US" sz="3200" b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Profesi</a:t>
            </a:r>
            <a:r>
              <a:rPr lang="en-US" sz="28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/>
            </a:r>
            <a:br>
              <a:rPr lang="en-US" sz="28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814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39499" y="1410478"/>
            <a:ext cx="9997440" cy="4800600"/>
          </a:xfrm>
        </p:spPr>
        <p:txBody>
          <a:bodyPr>
            <a:normAutofit fontScale="62500" lnSpcReduction="20000"/>
          </a:bodyPr>
          <a:lstStyle/>
          <a:p>
            <a:pPr marL="82296" lvl="0" indent="0" algn="just">
              <a:lnSpc>
                <a:spcPct val="170000"/>
              </a:lnSpc>
              <a:buNone/>
            </a:pPr>
            <a:r>
              <a:rPr lang="en-US" b="1" dirty="0" err="1" smtClean="0"/>
              <a:t>Etiket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r>
              <a:rPr lang="en-US" b="1" dirty="0" smtClean="0"/>
              <a:t> Tata </a:t>
            </a:r>
            <a:r>
              <a:rPr lang="en-US" b="1" dirty="0" err="1" smtClean="0"/>
              <a:t>cara</a:t>
            </a:r>
            <a:r>
              <a:rPr lang="en-US" b="1" dirty="0" smtClean="0"/>
              <a:t> </a:t>
            </a:r>
            <a:r>
              <a:rPr lang="en-US" b="1" dirty="0" err="1" smtClean="0"/>
              <a:t>pergaulan</a:t>
            </a:r>
            <a:r>
              <a:rPr lang="en-US" b="1" dirty="0" smtClean="0"/>
              <a:t> yang </a:t>
            </a:r>
            <a:r>
              <a:rPr lang="en-US" b="1" dirty="0" err="1" smtClean="0"/>
              <a:t>baik</a:t>
            </a:r>
            <a:r>
              <a:rPr lang="en-US" b="1" dirty="0" smtClean="0"/>
              <a:t> </a:t>
            </a:r>
            <a:r>
              <a:rPr lang="en-US" b="1" dirty="0" err="1" smtClean="0"/>
              <a:t>antara</a:t>
            </a:r>
            <a:r>
              <a:rPr lang="en-US" b="1" dirty="0" smtClean="0"/>
              <a:t> </a:t>
            </a:r>
            <a:r>
              <a:rPr lang="en-US" b="1" dirty="0" err="1" smtClean="0"/>
              <a:t>sesama</a:t>
            </a:r>
            <a:r>
              <a:rPr lang="en-US" b="1" dirty="0" smtClean="0"/>
              <a:t> </a:t>
            </a:r>
            <a:r>
              <a:rPr lang="en-US" b="1" dirty="0" err="1" smtClean="0"/>
              <a:t>manusia</a:t>
            </a:r>
            <a:r>
              <a:rPr lang="en-US" b="1" dirty="0" smtClean="0"/>
              <a:t>. </a:t>
            </a:r>
            <a:r>
              <a:rPr lang="en-US" b="1" dirty="0" err="1" smtClean="0"/>
              <a:t>Dewasa</a:t>
            </a:r>
            <a:r>
              <a:rPr lang="en-US" b="1" dirty="0" smtClean="0"/>
              <a:t> </a:t>
            </a:r>
            <a:r>
              <a:rPr lang="en-US" b="1" dirty="0" err="1" smtClean="0"/>
              <a:t>ini</a:t>
            </a:r>
            <a:r>
              <a:rPr lang="en-US" b="1" dirty="0" smtClean="0"/>
              <a:t> </a:t>
            </a:r>
            <a:r>
              <a:rPr lang="en-US" b="1" dirty="0" err="1" smtClean="0"/>
              <a:t>etiket</a:t>
            </a:r>
            <a:r>
              <a:rPr lang="en-US" b="1" dirty="0" smtClean="0"/>
              <a:t> </a:t>
            </a:r>
            <a:r>
              <a:rPr lang="en-US" b="1" dirty="0" err="1" smtClean="0"/>
              <a:t>lebih</a:t>
            </a:r>
            <a:r>
              <a:rPr lang="en-US" b="1" dirty="0" smtClean="0"/>
              <a:t> </a:t>
            </a:r>
            <a:r>
              <a:rPr lang="en-US" b="1" dirty="0" err="1" smtClean="0"/>
              <a:t>menitik</a:t>
            </a:r>
            <a:r>
              <a:rPr lang="en-US" b="1" dirty="0" smtClean="0"/>
              <a:t> </a:t>
            </a:r>
            <a:r>
              <a:rPr lang="en-US" b="1" dirty="0" err="1" smtClean="0"/>
              <a:t>beratkan</a:t>
            </a:r>
            <a:r>
              <a:rPr lang="en-US" b="1" dirty="0" smtClean="0"/>
              <a:t> </a:t>
            </a:r>
            <a:r>
              <a:rPr lang="en-US" b="1" dirty="0" err="1" smtClean="0"/>
              <a:t>kepada</a:t>
            </a:r>
            <a:r>
              <a:rPr lang="en-US" b="1" dirty="0" smtClean="0"/>
              <a:t> </a:t>
            </a:r>
            <a:r>
              <a:rPr lang="en-US" b="1" dirty="0" err="1" smtClean="0"/>
              <a:t>cara</a:t>
            </a:r>
            <a:r>
              <a:rPr lang="en-US" b="1" dirty="0" smtClean="0"/>
              <a:t> </a:t>
            </a:r>
            <a:r>
              <a:rPr lang="en-US" b="1" dirty="0" err="1" smtClean="0"/>
              <a:t>berbicara</a:t>
            </a:r>
            <a:r>
              <a:rPr lang="en-US" b="1" dirty="0" smtClean="0"/>
              <a:t> </a:t>
            </a:r>
            <a:r>
              <a:rPr lang="en-US" b="1" dirty="0" err="1" smtClean="0"/>
              <a:t>sopan</a:t>
            </a:r>
            <a:r>
              <a:rPr lang="en-US" b="1" dirty="0" smtClean="0"/>
              <a:t>, </a:t>
            </a:r>
            <a:r>
              <a:rPr lang="en-US" b="1" dirty="0" err="1" smtClean="0"/>
              <a:t>cara</a:t>
            </a:r>
            <a:r>
              <a:rPr lang="en-US" b="1" dirty="0" smtClean="0"/>
              <a:t> </a:t>
            </a:r>
            <a:r>
              <a:rPr lang="en-US" b="1" dirty="0" err="1" smtClean="0"/>
              <a:t>berpakaian</a:t>
            </a:r>
            <a:r>
              <a:rPr lang="en-US" b="1" dirty="0" smtClean="0"/>
              <a:t>, </a:t>
            </a:r>
            <a:r>
              <a:rPr lang="en-US" b="1" dirty="0" err="1" smtClean="0"/>
              <a:t>cara</a:t>
            </a:r>
            <a:r>
              <a:rPr lang="en-US" b="1" dirty="0" smtClean="0"/>
              <a:t> </a:t>
            </a:r>
            <a:r>
              <a:rPr lang="en-US" b="1" dirty="0" err="1" smtClean="0"/>
              <a:t>duduk</a:t>
            </a:r>
            <a:r>
              <a:rPr lang="en-US" b="1" dirty="0" smtClean="0"/>
              <a:t>, </a:t>
            </a:r>
            <a:r>
              <a:rPr lang="en-US" b="1" dirty="0" err="1" smtClean="0"/>
              <a:t>cara</a:t>
            </a:r>
            <a:r>
              <a:rPr lang="en-US" b="1" dirty="0" smtClean="0"/>
              <a:t> </a:t>
            </a:r>
            <a:r>
              <a:rPr lang="en-US" b="1" dirty="0" err="1" smtClean="0"/>
              <a:t>menerima</a:t>
            </a:r>
            <a:r>
              <a:rPr lang="en-US" b="1" dirty="0" smtClean="0"/>
              <a:t> </a:t>
            </a:r>
            <a:r>
              <a:rPr lang="en-US" b="1" dirty="0" err="1" smtClean="0"/>
              <a:t>tamu</a:t>
            </a:r>
            <a:r>
              <a:rPr lang="en-US" b="1" dirty="0" smtClean="0"/>
              <a:t>, </a:t>
            </a:r>
            <a:r>
              <a:rPr lang="en-US" b="1" dirty="0" err="1" smtClean="0"/>
              <a:t>dll</a:t>
            </a:r>
            <a:r>
              <a:rPr lang="en-US" b="1" dirty="0" smtClean="0"/>
              <a:t>. </a:t>
            </a:r>
            <a:r>
              <a:rPr lang="en-US" b="1" dirty="0" err="1" smtClean="0"/>
              <a:t>Jadi</a:t>
            </a:r>
            <a:r>
              <a:rPr lang="en-US" b="1" dirty="0" smtClean="0"/>
              <a:t> </a:t>
            </a:r>
            <a:r>
              <a:rPr lang="en-US" b="1" dirty="0" err="1" smtClean="0"/>
              <a:t>etiket</a:t>
            </a:r>
            <a:r>
              <a:rPr lang="en-US" b="1" dirty="0" smtClean="0"/>
              <a:t> </a:t>
            </a:r>
            <a:r>
              <a:rPr lang="en-US" b="1" dirty="0" err="1" smtClean="0"/>
              <a:t>atauran</a:t>
            </a:r>
            <a:r>
              <a:rPr lang="en-US" b="1" dirty="0" smtClean="0"/>
              <a:t> </a:t>
            </a:r>
            <a:r>
              <a:rPr lang="en-US" b="1" dirty="0" err="1" smtClean="0"/>
              <a:t>sopan</a:t>
            </a:r>
            <a:r>
              <a:rPr lang="en-US" b="1" dirty="0" smtClean="0"/>
              <a:t> </a:t>
            </a:r>
            <a:r>
              <a:rPr lang="en-US" b="1" dirty="0" err="1" smtClean="0"/>
              <a:t>santun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pergaulan</a:t>
            </a:r>
            <a:r>
              <a:rPr lang="en-US" b="1" dirty="0" smtClean="0"/>
              <a:t>.</a:t>
            </a:r>
          </a:p>
          <a:p>
            <a:pPr marL="82296" lvl="0" indent="0" algn="just">
              <a:lnSpc>
                <a:spcPct val="170000"/>
              </a:lnSpc>
              <a:buNone/>
            </a:pPr>
            <a:endParaRPr lang="en-US" b="1" dirty="0" smtClean="0"/>
          </a:p>
          <a:p>
            <a:pPr marL="82296" lvl="0" indent="0" algn="just">
              <a:lnSpc>
                <a:spcPct val="170000"/>
              </a:lnSpc>
              <a:buNone/>
            </a:pPr>
            <a:r>
              <a:rPr lang="en-US" b="1" dirty="0" err="1" smtClean="0"/>
              <a:t>Etiket</a:t>
            </a:r>
            <a:r>
              <a:rPr lang="en-US" b="1" dirty="0" smtClean="0"/>
              <a:t> </a:t>
            </a:r>
            <a:r>
              <a:rPr lang="en-US" b="1" dirty="0" err="1" smtClean="0"/>
              <a:t>merupakan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prestasi</a:t>
            </a:r>
            <a:r>
              <a:rPr lang="en-US" b="1" dirty="0" smtClean="0"/>
              <a:t> </a:t>
            </a:r>
            <a:r>
              <a:rPr lang="en-US" b="1" dirty="0" err="1" smtClean="0"/>
              <a:t>diri</a:t>
            </a:r>
            <a:r>
              <a:rPr lang="en-US" b="1" dirty="0" smtClean="0"/>
              <a:t>. Yang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diperhatikan</a:t>
            </a:r>
            <a:r>
              <a:rPr lang="en-US" b="1" dirty="0" smtClean="0"/>
              <a:t> :</a:t>
            </a:r>
          </a:p>
          <a:p>
            <a:pPr marL="596646" lvl="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US" b="1" dirty="0" err="1" smtClean="0"/>
              <a:t>Penampilan</a:t>
            </a:r>
            <a:endParaRPr lang="en-US" b="1" dirty="0" smtClean="0"/>
          </a:p>
          <a:p>
            <a:pPr marL="596646" lvl="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US" b="1" dirty="0" smtClean="0"/>
              <a:t>Bahasa </a:t>
            </a:r>
            <a:r>
              <a:rPr lang="en-US" b="1" dirty="0" err="1" smtClean="0"/>
              <a:t>tubuh</a:t>
            </a:r>
            <a:endParaRPr lang="en-US" b="1" dirty="0" smtClean="0"/>
          </a:p>
          <a:p>
            <a:pPr marL="596646" lvl="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US" b="1" dirty="0" err="1" smtClean="0"/>
              <a:t>Suara</a:t>
            </a:r>
            <a:endParaRPr lang="en-US" b="1" dirty="0" smtClean="0"/>
          </a:p>
          <a:p>
            <a:pPr marL="82296" lvl="0" indent="0" algn="just">
              <a:lnSpc>
                <a:spcPct val="170000"/>
              </a:lnSpc>
              <a:buNone/>
            </a:pPr>
            <a:endParaRPr lang="en-US" b="1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</a:pPr>
            <a:r>
              <a:rPr lang="en-US" sz="2800" b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Etiket</a:t>
            </a:r>
            <a:r>
              <a:rPr lang="en-US" sz="28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 </a:t>
            </a:r>
            <a:r>
              <a:rPr lang="en-US" sz="2800" b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Pergaulan</a:t>
            </a:r>
            <a:r>
              <a:rPr lang="en-US" sz="28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 </a:t>
            </a:r>
            <a:r>
              <a:rPr lang="en-US" sz="2800" b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Dalam</a:t>
            </a:r>
            <a:r>
              <a:rPr lang="en-US" sz="28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 </a:t>
            </a:r>
            <a:r>
              <a:rPr lang="en-US" sz="2800" b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Dunia</a:t>
            </a:r>
            <a:r>
              <a:rPr lang="en-US" sz="28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 Usaha</a:t>
            </a:r>
            <a:br>
              <a:rPr lang="en-US" sz="28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995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lvl="0" indent="0">
              <a:lnSpc>
                <a:spcPct val="150000"/>
              </a:lnSpc>
              <a:buNone/>
            </a:pP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etiket</a:t>
            </a:r>
            <a:r>
              <a:rPr lang="en-US" dirty="0" smtClean="0"/>
              <a:t> para </a:t>
            </a:r>
            <a:r>
              <a:rPr lang="en-US" dirty="0" err="1" smtClean="0"/>
              <a:t>profesional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:</a:t>
            </a:r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, </a:t>
            </a:r>
            <a:r>
              <a:rPr lang="en-US" dirty="0" err="1" smtClean="0"/>
              <a:t>berperasaan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yang </a:t>
            </a:r>
            <a:r>
              <a:rPr lang="en-US" dirty="0" err="1" smtClean="0"/>
              <a:t>profesional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egosentris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rahasia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menepati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pPr marL="596646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sopan</a:t>
            </a:r>
            <a:r>
              <a:rPr lang="en-US" dirty="0" smtClean="0"/>
              <a:t> </a:t>
            </a:r>
            <a:r>
              <a:rPr lang="en-US" dirty="0" err="1" smtClean="0"/>
              <a:t>santun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</a:pPr>
            <a:r>
              <a:rPr lang="en-US" sz="3200" b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/>
            </a:r>
            <a:br>
              <a:rPr lang="en-US" sz="3200" b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</a:br>
            <a:r>
              <a:rPr lang="en-US" sz="32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/>
            </a:r>
            <a:br>
              <a:rPr lang="en-US" sz="32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</a:br>
            <a:r>
              <a:rPr lang="en-US" sz="3200" b="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Penerapan</a:t>
            </a:r>
            <a:r>
              <a:rPr lang="en-US" sz="3200" b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 </a:t>
            </a:r>
            <a:r>
              <a:rPr lang="en-US" sz="3200" b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Etiket</a:t>
            </a:r>
            <a:r>
              <a:rPr lang="en-US" sz="32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/>
            </a:r>
            <a:br>
              <a:rPr lang="en-US" sz="32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</a:br>
            <a:r>
              <a:rPr lang="en-US" sz="32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/>
            </a:r>
            <a:br>
              <a:rPr lang="en-US" sz="3200" b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</a:br>
            <a:r>
              <a:rPr lang="en-US" sz="3200" b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    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524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616" y="1474237"/>
            <a:ext cx="6494106" cy="3900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307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824" y="1455576"/>
            <a:ext cx="5393094" cy="348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13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3460542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sed Leaves design template" id="{6021251C-C356-4674-99CE-A4F368EAD86C}" vid="{7E847B84-E5B3-499F-AFCD-1BE4EBBEF5B3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E91F623-E94D-4B95-9B28-2E10481CAA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TS103460542</Template>
  <TotalTime>0</TotalTime>
  <Words>286</Words>
  <Application>Microsoft Office PowerPoint</Application>
  <PresentationFormat>Custom</PresentationFormat>
  <Paragraphs>51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TS103460542</vt:lpstr>
      <vt:lpstr>Etika Dalam Pelayanan </vt:lpstr>
      <vt:lpstr>Pengertian Profesi</vt:lpstr>
      <vt:lpstr>Ciri-ciri Profesional </vt:lpstr>
      <vt:lpstr>Pengertian Etika</vt:lpstr>
      <vt:lpstr>Prinsip-Prinsip Etika Profesi </vt:lpstr>
      <vt:lpstr>Etiket Pergaulan Dalam Dunia Usaha </vt:lpstr>
      <vt:lpstr>  Penerapan Etiket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2014-05-08T01:44:08Z</dcterms:created>
  <dcterms:modified xsi:type="dcterms:W3CDTF">2014-05-16T03:39:24Z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TC034605429991</vt:lpwstr>
  </property>
</Properties>
</file>