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1BB7A84-8E0A-4966-AEB7-96E1FDAB7628}" type="datetimeFigureOut">
              <a:rPr lang="id-ID" smtClean="0"/>
              <a:pPr/>
              <a:t>19/05/2014</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B40EC6-1D1E-4D38-878E-EB154B7CD83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5/19/2014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5/19/2014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dirty="0" smtClean="0">
                <a:solidFill>
                  <a:srgbClr val="00B050"/>
                </a:solidFill>
              </a:rPr>
              <a:t>Manajemen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93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each </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xmlns=""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2237</TotalTime>
  <Words>787</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220</cp:revision>
  <dcterms:created xsi:type="dcterms:W3CDTF">2011-03-24T08:51:10Z</dcterms:created>
  <dcterms:modified xsi:type="dcterms:W3CDTF">2014-05-20T03:19:55Z</dcterms:modified>
</cp:coreProperties>
</file>