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31" r:id="rId21"/>
    <p:sldId id="313" r:id="rId22"/>
    <p:sldId id="328" r:id="rId23"/>
    <p:sldId id="277" r:id="rId2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FF9900"/>
    <a:srgbClr val="FF9933"/>
    <a:srgbClr val="FFFF00"/>
    <a:srgbClr val="FF33CC"/>
    <a:srgbClr val="0099FF"/>
    <a:srgbClr val="33CC33"/>
    <a:srgbClr val="3399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>
        <p:scale>
          <a:sx n="68" d="100"/>
          <a:sy n="68" d="100"/>
        </p:scale>
        <p:origin x="-37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6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id-ID" sz="2000" dirty="0" smtClean="0"/>
              <a:t>&gt;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0"/>
                            </p:stCondLst>
                            <p:childTnLst>
                              <p:par>
                                <p:cTn id="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725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25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9250"/>
                            </p:stCondLst>
                            <p:childTnLst>
                              <p:par>
                                <p:cTn id="129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250"/>
                            </p:stCondLst>
                            <p:childTnLst>
                              <p:par>
                                <p:cTn id="1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4750"/>
                            </p:stCondLst>
                            <p:childTnLst>
                              <p:par>
                                <p:cTn id="1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500"/>
                            </p:stCondLst>
                            <p:childTnLst>
                              <p:par>
                                <p:cTn id="1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6500"/>
                            </p:stCondLst>
                            <p:childTnLst>
                              <p:par>
                                <p:cTn id="1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7500"/>
                            </p:stCondLst>
                            <p:childTnLst>
                              <p:par>
                                <p:cTn id="182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8500"/>
                            </p:stCondLst>
                            <p:childTnLst>
                              <p:par>
                                <p:cTn id="18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3000"/>
                            </p:stCondLst>
                            <p:childTnLst>
                              <p:par>
                                <p:cTn id="1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8750"/>
                            </p:stCondLst>
                            <p:childTnLst>
                              <p:par>
                                <p:cTn id="2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9750"/>
                            </p:stCondLst>
                            <p:childTnLst>
                              <p:par>
                                <p:cTn id="2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750"/>
                            </p:stCondLst>
                            <p:childTnLst>
                              <p:par>
                                <p:cTn id="20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1750"/>
                            </p:stCondLst>
                            <p:childTnLst>
                              <p:par>
                                <p:cTn id="2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6250"/>
                            </p:stCondLst>
                            <p:childTnLst>
                              <p:par>
                                <p:cTn id="2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91750"/>
                            </p:stCondLst>
                            <p:childTnLst>
                              <p:par>
                                <p:cTn id="2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92750"/>
                            </p:stCondLst>
                            <p:childTnLst>
                              <p:par>
                                <p:cTn id="2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9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1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35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150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35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5500"/>
                            </p:stCondLst>
                            <p:childTnLst>
                              <p:par>
                                <p:cTn id="1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7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3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1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2500"/>
                            </p:stCondLst>
                            <p:childTnLst>
                              <p:par>
                                <p:cTn id="1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1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2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3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4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6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8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4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4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4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5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7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90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77"/>
          <p:cNvGrpSpPr/>
          <p:nvPr/>
        </p:nvGrpSpPr>
        <p:grpSpPr>
          <a:xfrm>
            <a:off x="25146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78"/>
          <p:cNvGrpSpPr/>
          <p:nvPr/>
        </p:nvGrpSpPr>
        <p:grpSpPr>
          <a:xfrm>
            <a:off x="16764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26596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37338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</p:cNvCxnSpPr>
          <p:nvPr/>
        </p:nvCxnSpPr>
        <p:spPr bwMode="auto">
          <a:xfrm rot="5400000">
            <a:off x="32004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7338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64" name="Group 131"/>
          <p:cNvGrpSpPr/>
          <p:nvPr/>
        </p:nvGrpSpPr>
        <p:grpSpPr>
          <a:xfrm>
            <a:off x="533400" y="4799806"/>
            <a:ext cx="838200" cy="381794"/>
            <a:chOff x="6172200" y="2971006"/>
            <a:chExt cx="838200" cy="381794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6172200" y="29710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 rot="5400000">
              <a:off x="6199011" y="31615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6417116" y="31607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135"/>
          <p:cNvGrpSpPr/>
          <p:nvPr/>
        </p:nvGrpSpPr>
        <p:grpSpPr>
          <a:xfrm>
            <a:off x="9144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6" name="Group 138"/>
          <p:cNvGrpSpPr/>
          <p:nvPr/>
        </p:nvGrpSpPr>
        <p:grpSpPr>
          <a:xfrm>
            <a:off x="25146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7" name="Group 141"/>
          <p:cNvGrpSpPr/>
          <p:nvPr/>
        </p:nvGrpSpPr>
        <p:grpSpPr>
          <a:xfrm>
            <a:off x="8382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8" name="Group 144"/>
          <p:cNvGrpSpPr/>
          <p:nvPr/>
        </p:nvGrpSpPr>
        <p:grpSpPr>
          <a:xfrm>
            <a:off x="19812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9" name="Group 147"/>
          <p:cNvGrpSpPr/>
          <p:nvPr/>
        </p:nvGrpSpPr>
        <p:grpSpPr>
          <a:xfrm flipH="1">
            <a:off x="8763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0" name="Group 150"/>
          <p:cNvGrpSpPr/>
          <p:nvPr/>
        </p:nvGrpSpPr>
        <p:grpSpPr>
          <a:xfrm flipH="1">
            <a:off x="24765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1" name="Group 153"/>
          <p:cNvGrpSpPr/>
          <p:nvPr/>
        </p:nvGrpSpPr>
        <p:grpSpPr>
          <a:xfrm flipH="1">
            <a:off x="30099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2" name="Group 156"/>
          <p:cNvGrpSpPr/>
          <p:nvPr/>
        </p:nvGrpSpPr>
        <p:grpSpPr>
          <a:xfrm flipH="1">
            <a:off x="20305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498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29644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12880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20613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611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6784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25947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32025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34121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8" name="Group 227"/>
          <p:cNvGrpSpPr/>
          <p:nvPr/>
        </p:nvGrpSpPr>
        <p:grpSpPr>
          <a:xfrm>
            <a:off x="2819400" y="3429000"/>
            <a:ext cx="838200" cy="381794"/>
            <a:chOff x="2819400" y="3429000"/>
            <a:chExt cx="838200" cy="381794"/>
          </a:xfrm>
        </p:grpSpPr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33400" y="3428206"/>
            <a:ext cx="838200" cy="381794"/>
            <a:chOff x="533400" y="3428206"/>
            <a:chExt cx="838200" cy="381794"/>
          </a:xfrm>
        </p:grpSpPr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133600" y="4114800"/>
            <a:ext cx="838200" cy="381794"/>
            <a:chOff x="2133600" y="4114800"/>
            <a:chExt cx="838200" cy="381794"/>
          </a:xfrm>
        </p:grpSpPr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667000" y="4799806"/>
            <a:ext cx="838200" cy="381794"/>
            <a:chOff x="2667000" y="4799806"/>
            <a:chExt cx="838200" cy="381794"/>
          </a:xfrm>
        </p:grpSpPr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276600" y="5485606"/>
            <a:ext cx="838200" cy="381794"/>
            <a:chOff x="3276600" y="5485606"/>
            <a:chExt cx="838200" cy="381794"/>
          </a:xfrm>
        </p:grpSpPr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012634" y="4812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1143000" y="4114006"/>
            <a:ext cx="838200" cy="381794"/>
            <a:chOff x="1143000" y="4114006"/>
            <a:chExt cx="838200" cy="381794"/>
          </a:xfrm>
        </p:grpSpPr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8153400" y="1676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934200" y="2209800"/>
            <a:ext cx="838200" cy="381794"/>
            <a:chOff x="6248400" y="1752600"/>
            <a:chExt cx="838200" cy="381794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6096000" y="2893100"/>
            <a:ext cx="838200" cy="381794"/>
            <a:chOff x="5638800" y="2361406"/>
            <a:chExt cx="838200" cy="38179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0" name="Group 119"/>
          <p:cNvGrpSpPr/>
          <p:nvPr/>
        </p:nvGrpSpPr>
        <p:grpSpPr>
          <a:xfrm>
            <a:off x="4953000" y="3505200"/>
            <a:ext cx="838200" cy="381794"/>
            <a:chOff x="5638800" y="2361406"/>
            <a:chExt cx="838200" cy="381794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/>
          <p:cNvGrpSpPr/>
          <p:nvPr/>
        </p:nvGrpSpPr>
        <p:grpSpPr>
          <a:xfrm>
            <a:off x="5486400" y="4114006"/>
            <a:ext cx="838200" cy="381794"/>
            <a:chOff x="5638800" y="2361406"/>
            <a:chExt cx="838200" cy="381794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>
            <a:off x="6553200" y="4115594"/>
            <a:ext cx="838200" cy="381794"/>
            <a:chOff x="5638800" y="2361406"/>
            <a:chExt cx="838200" cy="381794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6" name="Group 175"/>
          <p:cNvGrpSpPr/>
          <p:nvPr/>
        </p:nvGrpSpPr>
        <p:grpSpPr>
          <a:xfrm>
            <a:off x="7239000" y="3506788"/>
            <a:ext cx="838200" cy="381794"/>
            <a:chOff x="6248400" y="1752600"/>
            <a:chExt cx="838200" cy="381794"/>
          </a:xfrm>
        </p:grpSpPr>
        <p:sp>
          <p:nvSpPr>
            <p:cNvPr id="177" name="Rectangle 17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4876800" y="4799806"/>
            <a:ext cx="838200" cy="381794"/>
            <a:chOff x="6248400" y="1752600"/>
            <a:chExt cx="838200" cy="381794"/>
          </a:xfrm>
        </p:grpSpPr>
        <p:sp>
          <p:nvSpPr>
            <p:cNvPr id="181" name="Rectangle 180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182" name="Straight Connector 18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4" name="Group 183"/>
          <p:cNvGrpSpPr/>
          <p:nvPr/>
        </p:nvGrpSpPr>
        <p:grpSpPr>
          <a:xfrm>
            <a:off x="7162800" y="4724400"/>
            <a:ext cx="838200" cy="381794"/>
            <a:chOff x="6248400" y="1752600"/>
            <a:chExt cx="838200" cy="381794"/>
          </a:xfrm>
        </p:grpSpPr>
        <p:sp>
          <p:nvSpPr>
            <p:cNvPr id="185" name="Rectangle 184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8" name="Group 187"/>
          <p:cNvGrpSpPr/>
          <p:nvPr/>
        </p:nvGrpSpPr>
        <p:grpSpPr>
          <a:xfrm>
            <a:off x="7848600" y="5353402"/>
            <a:ext cx="838200" cy="381794"/>
            <a:chOff x="6248400" y="1752600"/>
            <a:chExt cx="838200" cy="381794"/>
          </a:xfrm>
        </p:grpSpPr>
        <p:sp>
          <p:nvSpPr>
            <p:cNvPr id="189" name="Rectangle 18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92" name="Elbow Connector 191"/>
          <p:cNvCxnSpPr/>
          <p:nvPr/>
        </p:nvCxnSpPr>
        <p:spPr bwMode="auto">
          <a:xfrm rot="5400000">
            <a:off x="6914753" y="36770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rot="5400000">
            <a:off x="7479276" y="2293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7779774" y="3588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rot="5400000">
            <a:off x="7770248" y="54377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5400000">
            <a:off x="8389374" y="54377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rot="5400000">
            <a:off x="6031476" y="41975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rot="5400000">
            <a:off x="648867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 rot="5400000">
            <a:off x="4802751" y="48833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rot="5400000">
            <a:off x="5421876" y="48833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 rot="5400000">
            <a:off x="7088751" y="4807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Rectangle 201"/>
          <p:cNvSpPr/>
          <p:nvPr/>
        </p:nvSpPr>
        <p:spPr bwMode="auto">
          <a:xfrm>
            <a:off x="8153400" y="18288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3" name="Elbow Connector 202"/>
          <p:cNvCxnSpPr>
            <a:stCxn id="202" idx="2"/>
          </p:cNvCxnSpPr>
          <p:nvPr/>
        </p:nvCxnSpPr>
        <p:spPr bwMode="auto">
          <a:xfrm rot="5400000">
            <a:off x="7620000" y="16383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5" name="Group 204"/>
          <p:cNvGrpSpPr/>
          <p:nvPr/>
        </p:nvGrpSpPr>
        <p:grpSpPr>
          <a:xfrm flipH="1">
            <a:off x="6819900" y="3124200"/>
            <a:ext cx="647700" cy="381000"/>
            <a:chOff x="5410200" y="2667794"/>
            <a:chExt cx="876300" cy="379412"/>
          </a:xfrm>
        </p:grpSpPr>
        <p:cxnSp>
          <p:nvCxnSpPr>
            <p:cNvPr id="206" name="Straight Connector 20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7" name="Shape 20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 flipH="1">
            <a:off x="7886700" y="4975953"/>
            <a:ext cx="419100" cy="381000"/>
            <a:chOff x="5410200" y="2667794"/>
            <a:chExt cx="876300" cy="379412"/>
          </a:xfrm>
        </p:grpSpPr>
        <p:cxnSp>
          <p:nvCxnSpPr>
            <p:cNvPr id="209" name="Straight Connector 20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0" name="Shape 20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1" name="Group 210"/>
          <p:cNvGrpSpPr/>
          <p:nvPr/>
        </p:nvGrpSpPr>
        <p:grpSpPr>
          <a:xfrm flipH="1">
            <a:off x="7299134" y="4343400"/>
            <a:ext cx="419100" cy="381000"/>
            <a:chOff x="5410200" y="2667794"/>
            <a:chExt cx="876300" cy="379412"/>
          </a:xfrm>
        </p:grpSpPr>
        <p:cxnSp>
          <p:nvCxnSpPr>
            <p:cNvPr id="212" name="Straight Connector 21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3" name="Shape 21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4" name="Group 213"/>
          <p:cNvGrpSpPr/>
          <p:nvPr/>
        </p:nvGrpSpPr>
        <p:grpSpPr>
          <a:xfrm flipH="1">
            <a:off x="5703983" y="3735506"/>
            <a:ext cx="315817" cy="381000"/>
            <a:chOff x="5410200" y="2667794"/>
            <a:chExt cx="876300" cy="379412"/>
          </a:xfrm>
        </p:grpSpPr>
        <p:cxnSp>
          <p:nvCxnSpPr>
            <p:cNvPr id="215" name="Straight Connector 21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6" name="Shape 21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7" name="Group 216"/>
          <p:cNvGrpSpPr/>
          <p:nvPr/>
        </p:nvGrpSpPr>
        <p:grpSpPr>
          <a:xfrm>
            <a:off x="5486400" y="3124200"/>
            <a:ext cx="723900" cy="381000"/>
            <a:chOff x="5410200" y="2667794"/>
            <a:chExt cx="876300" cy="379412"/>
          </a:xfrm>
        </p:grpSpPr>
        <p:cxnSp>
          <p:nvCxnSpPr>
            <p:cNvPr id="218" name="Straight Connector 21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9" name="Shape 21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0" name="Group 219"/>
          <p:cNvGrpSpPr/>
          <p:nvPr/>
        </p:nvGrpSpPr>
        <p:grpSpPr>
          <a:xfrm>
            <a:off x="5181600" y="4343400"/>
            <a:ext cx="419100" cy="455612"/>
            <a:chOff x="5410200" y="2667794"/>
            <a:chExt cx="876300" cy="379412"/>
          </a:xfrm>
        </p:grpSpPr>
        <p:cxnSp>
          <p:nvCxnSpPr>
            <p:cNvPr id="221" name="Straight Connector 22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2" name="Shape 22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3" name="Group 222"/>
          <p:cNvGrpSpPr/>
          <p:nvPr/>
        </p:nvGrpSpPr>
        <p:grpSpPr>
          <a:xfrm>
            <a:off x="6477000" y="2438400"/>
            <a:ext cx="576549" cy="455612"/>
            <a:chOff x="5410200" y="2667794"/>
            <a:chExt cx="876300" cy="379412"/>
          </a:xfrm>
        </p:grpSpPr>
        <p:cxnSp>
          <p:nvCxnSpPr>
            <p:cNvPr id="224" name="Straight Connector 22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5" name="Shape 22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26" name="Straight Connector 225"/>
          <p:cNvCxnSpPr/>
          <p:nvPr/>
        </p:nvCxnSpPr>
        <p:spPr bwMode="auto">
          <a:xfrm rot="5400000">
            <a:off x="4886679" y="35822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2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35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7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9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0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1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2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3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4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95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5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1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2500"/>
                            </p:stCondLst>
                            <p:childTnLst>
                              <p:par>
                                <p:cTn id="2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3500"/>
                            </p:stCondLst>
                            <p:childTnLst>
                              <p:par>
                                <p:cTn id="2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4500"/>
                            </p:stCondLst>
                            <p:childTnLst>
                              <p:par>
                                <p:cTn id="2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5500"/>
                            </p:stCondLst>
                            <p:childTnLst>
                              <p:par>
                                <p:cTn id="2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6500"/>
                            </p:stCondLst>
                            <p:childTnLst>
                              <p:par>
                                <p:cTn id="2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7500"/>
                            </p:stCondLst>
                            <p:childTnLst>
                              <p:par>
                                <p:cTn id="2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8500"/>
                            </p:stCondLst>
                            <p:childTnLst>
                              <p:par>
                                <p:cTn id="2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9500"/>
                            </p:stCondLst>
                            <p:childTnLst>
                              <p:par>
                                <p:cTn id="2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0500"/>
                            </p:stCondLst>
                            <p:childTnLst>
                              <p:par>
                                <p:cTn id="2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1500"/>
                            </p:stCondLst>
                            <p:childTnLst>
                              <p:par>
                                <p:cTn id="2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25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35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4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5500"/>
                            </p:stCondLst>
                            <p:childTnLst>
                              <p:par>
                                <p:cTn id="2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92" grpId="0" animBg="1"/>
      <p:bldP spid="95" grpId="0"/>
      <p:bldP spid="174" grpId="0"/>
      <p:bldP spid="105" grpId="0" animBg="1"/>
      <p:bldP spid="204" grpId="0"/>
      <p:bldP spid="2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</a:t>
            </a:r>
            <a:r>
              <a:rPr lang="id-ID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860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400215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16226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4478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2766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05060" y="400480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3200401" y="2036165"/>
            <a:ext cx="447955" cy="1819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17907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28713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5859117" y="3634709"/>
            <a:ext cx="44464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6560457" y="3552212"/>
            <a:ext cx="441991" cy="4578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705060" y="4777408"/>
            <a:ext cx="457200" cy="4572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Z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6" name="Straight Connector 25"/>
          <p:cNvCxnSpPr>
            <a:stCxn id="18" idx="4"/>
            <a:endCxn id="25" idx="0"/>
          </p:cNvCxnSpPr>
          <p:nvPr/>
        </p:nvCxnSpPr>
        <p:spPr bwMode="auto">
          <a:xfrm rot="5400000">
            <a:off x="5775960" y="4619708"/>
            <a:ext cx="315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2766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33481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286000" y="403860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828800" y="4770784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300175" y="2079234"/>
            <a:ext cx="447955" cy="17334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2743200" y="4777408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38" name="Straight Connector 37"/>
          <p:cNvCxnSpPr>
            <a:endCxn id="33" idx="0"/>
          </p:cNvCxnSpPr>
          <p:nvPr/>
        </p:nvCxnSpPr>
        <p:spPr bwMode="auto">
          <a:xfrm rot="5400000">
            <a:off x="2034208" y="4442792"/>
            <a:ext cx="351184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2" idx="5"/>
            <a:endCxn id="44" idx="0"/>
          </p:cNvCxnSpPr>
          <p:nvPr/>
        </p:nvCxnSpPr>
        <p:spPr bwMode="auto">
          <a:xfrm rot="16200000" flipH="1">
            <a:off x="2649741" y="4455348"/>
            <a:ext cx="348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3" idx="4"/>
            <a:endCxn id="32" idx="0"/>
          </p:cNvCxnSpPr>
          <p:nvPr/>
        </p:nvCxnSpPr>
        <p:spPr bwMode="auto">
          <a:xfrm rot="5400000">
            <a:off x="2308860" y="3832860"/>
            <a:ext cx="41148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d-ID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76263" indent="-576263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  <a:tabLst>
                <a:tab pos="520700" algn="l"/>
              </a:tabLst>
            </a:pPr>
            <a:r>
              <a:rPr lang="en-US" sz="2400" dirty="0" smtClean="0">
                <a:solidFill>
                  <a:srgbClr val="002060"/>
                </a:solidFill>
              </a:rPr>
              <a:t>Kiki, </a:t>
            </a:r>
            <a:r>
              <a:rPr lang="en-US" sz="2400" dirty="0" err="1" smtClean="0">
                <a:solidFill>
                  <a:srgbClr val="002060"/>
                </a:solidFill>
              </a:rPr>
              <a:t>Cepi</a:t>
            </a:r>
            <a:r>
              <a:rPr lang="en-US" sz="2400" dirty="0" smtClean="0">
                <a:solidFill>
                  <a:srgbClr val="002060"/>
                </a:solidFill>
              </a:rPr>
              <a:t>, Putra, </a:t>
            </a:r>
            <a:r>
              <a:rPr lang="en-US" sz="2400" dirty="0" err="1" smtClean="0">
                <a:solidFill>
                  <a:srgbClr val="002060"/>
                </a:solidFill>
              </a:rPr>
              <a:t>Eri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Murni</a:t>
            </a:r>
            <a:r>
              <a:rPr lang="en-US" sz="2400" dirty="0" smtClean="0">
                <a:solidFill>
                  <a:srgbClr val="002060"/>
                </a:solidFill>
              </a:rPr>
              <a:t>, Budi, Ronald, Pipit, </a:t>
            </a:r>
            <a:r>
              <a:rPr lang="en-US" sz="2400" dirty="0" err="1" smtClean="0">
                <a:solidFill>
                  <a:srgbClr val="002060"/>
                </a:solidFill>
              </a:rPr>
              <a:t>Badu,Gandi,Wawan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" y="2979003"/>
            <a:ext cx="466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b.  E = A + (BD)</a:t>
            </a:r>
            <a:r>
              <a:rPr lang="en-US" sz="2400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–  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657600" y="3394501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d-ID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id-ID" sz="2400" dirty="0" smtClean="0"/>
              <a:t>3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bentuk</a:t>
            </a:r>
            <a:r>
              <a:rPr lang="en-US" sz="2400" dirty="0" smtClean="0">
                <a:solidFill>
                  <a:srgbClr val="C00000"/>
                </a:solidFill>
              </a:rPr>
              <a:t> linked list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229600" y="401806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0866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35395" y="401540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2705101" y="1540865"/>
            <a:ext cx="447955" cy="2810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6781154" y="3643006"/>
            <a:ext cx="455243" cy="289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4" idx="0"/>
          </p:cNvCxnSpPr>
          <p:nvPr/>
        </p:nvCxnSpPr>
        <p:spPr bwMode="auto">
          <a:xfrm>
            <a:off x="7543800" y="3398520"/>
            <a:ext cx="914400" cy="6195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580244" y="4022068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7411893" y="3625116"/>
            <a:ext cx="461903" cy="3319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286000" y="48768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2304238" y="4666438"/>
            <a:ext cx="42072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4267200" y="316992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29000" y="400812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105400" y="400812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37719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4771745" y="3445864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762345" y="1617064"/>
            <a:ext cx="447955" cy="2657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2" idx="4"/>
            <a:endCxn id="31" idx="0"/>
          </p:cNvCxnSpPr>
          <p:nvPr/>
        </p:nvCxnSpPr>
        <p:spPr bwMode="auto">
          <a:xfrm rot="5400000">
            <a:off x="4305300" y="297942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6019800" y="4002156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45" name="Straight Connector 44"/>
          <p:cNvCxnSpPr>
            <a:stCxn id="15" idx="2"/>
            <a:endCxn id="44" idx="0"/>
          </p:cNvCxnSpPr>
          <p:nvPr/>
        </p:nvCxnSpPr>
        <p:spPr bwMode="auto">
          <a:xfrm rot="10800000" flipV="1">
            <a:off x="6248400" y="3398520"/>
            <a:ext cx="838200" cy="603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4884088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467600" y="4884088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bg1"/>
                </a:solidFill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6121858" y="4303595"/>
            <a:ext cx="478435" cy="682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7121703" y="4309590"/>
            <a:ext cx="478435" cy="67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2895600" y="4898036"/>
            <a:ext cx="457200" cy="457200"/>
          </a:xfrm>
          <a:prstGeom prst="ellipse">
            <a:avLst/>
          </a:prstGeom>
          <a:solidFill>
            <a:srgbClr val="CC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4126520" y="4898036"/>
            <a:ext cx="457200" cy="457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</a:t>
            </a:r>
          </a:p>
        </p:txBody>
      </p:sp>
      <p:cxnSp>
        <p:nvCxnSpPr>
          <p:cNvPr id="38" name="Straight Connector 37"/>
          <p:cNvCxnSpPr>
            <a:endCxn id="36" idx="0"/>
          </p:cNvCxnSpPr>
          <p:nvPr/>
        </p:nvCxnSpPr>
        <p:spPr bwMode="auto">
          <a:xfrm flipH="1">
            <a:off x="3124200" y="4459358"/>
            <a:ext cx="533401" cy="4386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32" idx="4"/>
            <a:endCxn id="37" idx="0"/>
          </p:cNvCxnSpPr>
          <p:nvPr/>
        </p:nvCxnSpPr>
        <p:spPr bwMode="auto">
          <a:xfrm>
            <a:off x="3657600" y="4465320"/>
            <a:ext cx="697520" cy="432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6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6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6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6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6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6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6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6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6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6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6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6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6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6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6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56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6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56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56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56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56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356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456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56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656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756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56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956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56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56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56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56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456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76301" y="2866745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042452" y="341906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69397" y="2906501"/>
            <a:ext cx="514215" cy="510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750"/>
                            </p:stCondLst>
                            <p:childTnLst>
                              <p:par>
                                <p:cTn id="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750"/>
                            </p:stCondLst>
                            <p:childTnLst>
                              <p:par>
                                <p:cTn id="1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1980</TotalTime>
  <Words>913</Words>
  <Application>Microsoft Office PowerPoint</Application>
  <PresentationFormat>On-screen Show (4:3)</PresentationFormat>
  <Paragraphs>371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Abstrac 3</vt:lpstr>
      <vt:lpstr>Custom Design</vt:lpstr>
      <vt:lpstr>Image</vt:lpstr>
      <vt:lpstr>Struktur Data 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LATIHAN</vt:lpstr>
      <vt:lpstr>LATIHAN</vt:lpstr>
      <vt:lpstr>LATIHAN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7 Ultimate</cp:lastModifiedBy>
  <cp:revision>332</cp:revision>
  <dcterms:created xsi:type="dcterms:W3CDTF">2012-05-16T03:35:54Z</dcterms:created>
  <dcterms:modified xsi:type="dcterms:W3CDTF">2013-06-22T03:12:36Z</dcterms:modified>
</cp:coreProperties>
</file>