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32" r:id="rId21"/>
    <p:sldId id="333" r:id="rId22"/>
    <p:sldId id="334" r:id="rId23"/>
    <p:sldId id="335" r:id="rId24"/>
    <p:sldId id="337" r:id="rId25"/>
    <p:sldId id="345" r:id="rId26"/>
    <p:sldId id="338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FF9900"/>
    <a:srgbClr val="FF9933"/>
    <a:srgbClr val="FFFF00"/>
    <a:srgbClr val="FF33CC"/>
    <a:srgbClr val="0099FF"/>
    <a:srgbClr val="33CC33"/>
    <a:srgbClr val="33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>
        <p:scale>
          <a:sx n="68" d="100"/>
          <a:sy n="68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0010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(</a:t>
            </a:r>
            <a:r>
              <a:rPr lang="en-US" sz="2000" b="1" i="1" dirty="0" smtClean="0"/>
              <a:t>root)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995948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6817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5961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6817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4419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5961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5961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2157593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2119492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8573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3110092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3071993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3033892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304472" y="153360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96251" y="15240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95030" y="15240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7860" y="15240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82188" y="15240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6648" y="15240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50759" y="15240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10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9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7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10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2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9000"/>
                            </p:stCondLst>
                            <p:childTnLst>
                              <p:par>
                                <p:cTn id="1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5000"/>
                            </p:stCondLst>
                            <p:childTnLst>
                              <p:par>
                                <p:cTn id="1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3716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3716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743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743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5814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2288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1907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30289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1813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31432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31051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6483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4299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5720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3548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2110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38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329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3299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4091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4091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7015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7015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4917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9603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7109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4157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9603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7299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3776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9872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9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1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35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150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35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5500"/>
                            </p:stCondLst>
                            <p:childTnLst>
                              <p:par>
                                <p:cTn id="1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7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6764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6764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7680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flipH="1">
            <a:off x="1028700" y="3149025"/>
            <a:ext cx="7239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381000" y="375862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b="1" dirty="0" smtClean="0">
                <a:solidFill>
                  <a:srgbClr val="0070C0"/>
                </a:solidFill>
              </a:rPr>
              <a:t>(FS)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4530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75862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(NB)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31490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75862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b="1" dirty="0" smtClean="0">
                <a:solidFill>
                  <a:srgbClr val="9933FF"/>
                </a:solidFill>
              </a:rPr>
              <a:t>(Info)</a:t>
            </a:r>
            <a:endParaRPr lang="en-US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7680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flipH="1">
            <a:off x="5448300" y="31490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75862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b="1" dirty="0" smtClean="0">
                <a:solidFill>
                  <a:srgbClr val="0070C0"/>
                </a:solidFill>
              </a:rPr>
              <a:t>(LS)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75695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(RS)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31242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75862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b="1" dirty="0" smtClean="0">
                <a:solidFill>
                  <a:srgbClr val="9933FF"/>
                </a:solidFill>
              </a:rPr>
              <a:t>(Info)</a:t>
            </a:r>
            <a:endParaRPr lang="en-US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4282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2192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286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886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810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886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447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409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2477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400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362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323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8769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6471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800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5720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3622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30480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000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2773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8877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5735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5908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8862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5735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2593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2766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426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426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798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798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657600"/>
            <a:ext cx="838200" cy="400110"/>
            <a:chOff x="7315200" y="3429000"/>
            <a:chExt cx="838200" cy="400110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656806"/>
            <a:ext cx="838200" cy="400904"/>
            <a:chOff x="5029200" y="3428206"/>
            <a:chExt cx="838200" cy="40090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343400"/>
            <a:ext cx="838200" cy="411778"/>
            <a:chOff x="6629400" y="4114800"/>
            <a:chExt cx="838200" cy="411778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5028406"/>
            <a:ext cx="838200" cy="412572"/>
            <a:chOff x="7162800" y="4799806"/>
            <a:chExt cx="838200" cy="412572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714206"/>
            <a:ext cx="838200" cy="412572"/>
            <a:chOff x="7772400" y="5485606"/>
            <a:chExt cx="838200" cy="412572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5028406"/>
            <a:ext cx="838200" cy="412572"/>
            <a:chOff x="5029200" y="4799806"/>
            <a:chExt cx="838200" cy="412572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342606"/>
            <a:ext cx="838200" cy="400904"/>
            <a:chOff x="5638800" y="4114006"/>
            <a:chExt cx="838200" cy="40090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3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1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2500"/>
                            </p:stCondLst>
                            <p:childTnLst>
                              <p:par>
                                <p:cTn id="1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1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2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3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4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6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8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2954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5146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1979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8100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4188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4203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8115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51046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50292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6582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9818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598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893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7425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7425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5023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503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1881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1881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2133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943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2954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905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590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257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200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200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962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962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5720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1809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8194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5814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2002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8194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5906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2002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8479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4290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2807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6482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40403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4290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6482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7432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8870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4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4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4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5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7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90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2192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77"/>
          <p:cNvGrpSpPr/>
          <p:nvPr/>
        </p:nvGrpSpPr>
        <p:grpSpPr>
          <a:xfrm>
            <a:off x="2514600" y="23622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78"/>
          <p:cNvGrpSpPr/>
          <p:nvPr/>
        </p:nvGrpSpPr>
        <p:grpSpPr>
          <a:xfrm>
            <a:off x="1676400" y="30480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265962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37338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</p:cNvCxnSpPr>
          <p:nvPr/>
        </p:nvCxnSpPr>
        <p:spPr bwMode="auto">
          <a:xfrm rot="5400000">
            <a:off x="32004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7338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64" name="Group 131"/>
          <p:cNvGrpSpPr/>
          <p:nvPr/>
        </p:nvGrpSpPr>
        <p:grpSpPr>
          <a:xfrm>
            <a:off x="533400" y="5028406"/>
            <a:ext cx="838200" cy="381794"/>
            <a:chOff x="6172200" y="2971006"/>
            <a:chExt cx="838200" cy="381794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6172200" y="29710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 rot="5400000">
              <a:off x="6199011" y="31615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6417116" y="31607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135"/>
          <p:cNvGrpSpPr/>
          <p:nvPr/>
        </p:nvGrpSpPr>
        <p:grpSpPr>
          <a:xfrm>
            <a:off x="914400" y="32773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6" name="Group 138"/>
          <p:cNvGrpSpPr/>
          <p:nvPr/>
        </p:nvGrpSpPr>
        <p:grpSpPr>
          <a:xfrm>
            <a:off x="2514600" y="38877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7" name="Group 141"/>
          <p:cNvGrpSpPr/>
          <p:nvPr/>
        </p:nvGrpSpPr>
        <p:grpSpPr>
          <a:xfrm>
            <a:off x="838200" y="45735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8" name="Group 144"/>
          <p:cNvGrpSpPr/>
          <p:nvPr/>
        </p:nvGrpSpPr>
        <p:grpSpPr>
          <a:xfrm>
            <a:off x="1981200" y="25908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9" name="Group 147"/>
          <p:cNvGrpSpPr/>
          <p:nvPr/>
        </p:nvGrpSpPr>
        <p:grpSpPr>
          <a:xfrm flipH="1">
            <a:off x="876300" y="38862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0" name="Group 150"/>
          <p:cNvGrpSpPr/>
          <p:nvPr/>
        </p:nvGrpSpPr>
        <p:grpSpPr>
          <a:xfrm flipH="1">
            <a:off x="2476500" y="45735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1" name="Group 153"/>
          <p:cNvGrpSpPr/>
          <p:nvPr/>
        </p:nvGrpSpPr>
        <p:grpSpPr>
          <a:xfrm flipH="1">
            <a:off x="3009900" y="52593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2" name="Group 156"/>
          <p:cNvGrpSpPr/>
          <p:nvPr/>
        </p:nvGrpSpPr>
        <p:grpSpPr>
          <a:xfrm flipH="1">
            <a:off x="2030588" y="32766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49826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2964426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1288026" y="4426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2061315" y="4426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61115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678426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2594715" y="5112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3202551" y="5798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3412101" y="5798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8" name="Group 227"/>
          <p:cNvGrpSpPr/>
          <p:nvPr/>
        </p:nvGrpSpPr>
        <p:grpSpPr>
          <a:xfrm>
            <a:off x="2819400" y="3657600"/>
            <a:ext cx="838200" cy="381794"/>
            <a:chOff x="2819400" y="3429000"/>
            <a:chExt cx="838200" cy="381794"/>
          </a:xfrm>
        </p:grpSpPr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33400" y="3656806"/>
            <a:ext cx="838200" cy="381794"/>
            <a:chOff x="533400" y="3428206"/>
            <a:chExt cx="838200" cy="381794"/>
          </a:xfrm>
        </p:grpSpPr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133600" y="4343400"/>
            <a:ext cx="838200" cy="381794"/>
            <a:chOff x="2133600" y="4114800"/>
            <a:chExt cx="838200" cy="381794"/>
          </a:xfrm>
        </p:grpSpPr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667000" y="5028406"/>
            <a:ext cx="838200" cy="381794"/>
            <a:chOff x="2667000" y="4799806"/>
            <a:chExt cx="838200" cy="381794"/>
          </a:xfrm>
        </p:grpSpPr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276600" y="5714206"/>
            <a:ext cx="838200" cy="381794"/>
            <a:chOff x="3276600" y="5485606"/>
            <a:chExt cx="838200" cy="381794"/>
          </a:xfrm>
        </p:grpSpPr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012634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1143000" y="4342606"/>
            <a:ext cx="838200" cy="381794"/>
            <a:chOff x="1143000" y="4114006"/>
            <a:chExt cx="838200" cy="381794"/>
          </a:xfrm>
        </p:grpSpPr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12192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8153400" y="1905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934200" y="2438400"/>
            <a:ext cx="838200" cy="381794"/>
            <a:chOff x="6248400" y="1752600"/>
            <a:chExt cx="838200" cy="381794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6096000" y="3121700"/>
            <a:ext cx="838200" cy="381794"/>
            <a:chOff x="5638800" y="2361406"/>
            <a:chExt cx="838200" cy="38179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0" name="Group 119"/>
          <p:cNvGrpSpPr/>
          <p:nvPr/>
        </p:nvGrpSpPr>
        <p:grpSpPr>
          <a:xfrm>
            <a:off x="4953000" y="3733800"/>
            <a:ext cx="838200" cy="381794"/>
            <a:chOff x="5638800" y="2361406"/>
            <a:chExt cx="838200" cy="381794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/>
          <p:cNvGrpSpPr/>
          <p:nvPr/>
        </p:nvGrpSpPr>
        <p:grpSpPr>
          <a:xfrm>
            <a:off x="5486400" y="4342606"/>
            <a:ext cx="838200" cy="381794"/>
            <a:chOff x="5638800" y="2361406"/>
            <a:chExt cx="838200" cy="381794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>
            <a:off x="6553200" y="4344194"/>
            <a:ext cx="838200" cy="381794"/>
            <a:chOff x="5638800" y="2361406"/>
            <a:chExt cx="838200" cy="381794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6" name="Group 175"/>
          <p:cNvGrpSpPr/>
          <p:nvPr/>
        </p:nvGrpSpPr>
        <p:grpSpPr>
          <a:xfrm>
            <a:off x="7239000" y="3735388"/>
            <a:ext cx="838200" cy="381794"/>
            <a:chOff x="6248400" y="1752600"/>
            <a:chExt cx="838200" cy="381794"/>
          </a:xfrm>
        </p:grpSpPr>
        <p:sp>
          <p:nvSpPr>
            <p:cNvPr id="177" name="Rectangle 17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4876800" y="5028406"/>
            <a:ext cx="838200" cy="381794"/>
            <a:chOff x="6248400" y="1752600"/>
            <a:chExt cx="838200" cy="381794"/>
          </a:xfrm>
        </p:grpSpPr>
        <p:sp>
          <p:nvSpPr>
            <p:cNvPr id="181" name="Rectangle 180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182" name="Straight Connector 18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4" name="Group 183"/>
          <p:cNvGrpSpPr/>
          <p:nvPr/>
        </p:nvGrpSpPr>
        <p:grpSpPr>
          <a:xfrm>
            <a:off x="7162800" y="4953000"/>
            <a:ext cx="838200" cy="381794"/>
            <a:chOff x="6248400" y="1752600"/>
            <a:chExt cx="838200" cy="381794"/>
          </a:xfrm>
        </p:grpSpPr>
        <p:sp>
          <p:nvSpPr>
            <p:cNvPr id="185" name="Rectangle 184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8" name="Group 187"/>
          <p:cNvGrpSpPr/>
          <p:nvPr/>
        </p:nvGrpSpPr>
        <p:grpSpPr>
          <a:xfrm>
            <a:off x="7848600" y="5582002"/>
            <a:ext cx="838200" cy="381794"/>
            <a:chOff x="6248400" y="1752600"/>
            <a:chExt cx="838200" cy="381794"/>
          </a:xfrm>
        </p:grpSpPr>
        <p:sp>
          <p:nvSpPr>
            <p:cNvPr id="189" name="Rectangle 18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92" name="Elbow Connector 191"/>
          <p:cNvCxnSpPr/>
          <p:nvPr/>
        </p:nvCxnSpPr>
        <p:spPr bwMode="auto">
          <a:xfrm rot="5400000">
            <a:off x="6914753" y="39056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rot="5400000">
            <a:off x="7479276" y="2521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7779774" y="3817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rot="5400000">
            <a:off x="7770248" y="56663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5400000">
            <a:off x="8389374" y="56663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rot="5400000">
            <a:off x="6031476" y="44261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rot="5400000">
            <a:off x="6488676" y="4426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 rot="5400000">
            <a:off x="4802751" y="5111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rot="5400000">
            <a:off x="5421876" y="5111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 rot="5400000">
            <a:off x="7088751" y="5036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Rectangle 201"/>
          <p:cNvSpPr/>
          <p:nvPr/>
        </p:nvSpPr>
        <p:spPr bwMode="auto">
          <a:xfrm>
            <a:off x="8153400" y="20574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3" name="Elbow Connector 202"/>
          <p:cNvCxnSpPr>
            <a:stCxn id="202" idx="2"/>
          </p:cNvCxnSpPr>
          <p:nvPr/>
        </p:nvCxnSpPr>
        <p:spPr bwMode="auto">
          <a:xfrm rot="5400000">
            <a:off x="7620000" y="18669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5" name="Group 204"/>
          <p:cNvGrpSpPr/>
          <p:nvPr/>
        </p:nvGrpSpPr>
        <p:grpSpPr>
          <a:xfrm flipH="1">
            <a:off x="6819900" y="3352800"/>
            <a:ext cx="647700" cy="381000"/>
            <a:chOff x="5410200" y="2667794"/>
            <a:chExt cx="876300" cy="379412"/>
          </a:xfrm>
        </p:grpSpPr>
        <p:cxnSp>
          <p:nvCxnSpPr>
            <p:cNvPr id="206" name="Straight Connector 20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7" name="Shape 20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 flipH="1">
            <a:off x="7886700" y="5204553"/>
            <a:ext cx="419100" cy="381000"/>
            <a:chOff x="5410200" y="2667794"/>
            <a:chExt cx="876300" cy="379412"/>
          </a:xfrm>
        </p:grpSpPr>
        <p:cxnSp>
          <p:nvCxnSpPr>
            <p:cNvPr id="209" name="Straight Connector 20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0" name="Shape 20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1" name="Group 210"/>
          <p:cNvGrpSpPr/>
          <p:nvPr/>
        </p:nvGrpSpPr>
        <p:grpSpPr>
          <a:xfrm flipH="1">
            <a:off x="7299134" y="4572000"/>
            <a:ext cx="419100" cy="381000"/>
            <a:chOff x="5410200" y="2667794"/>
            <a:chExt cx="876300" cy="379412"/>
          </a:xfrm>
        </p:grpSpPr>
        <p:cxnSp>
          <p:nvCxnSpPr>
            <p:cNvPr id="212" name="Straight Connector 21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3" name="Shape 21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4" name="Group 213"/>
          <p:cNvGrpSpPr/>
          <p:nvPr/>
        </p:nvGrpSpPr>
        <p:grpSpPr>
          <a:xfrm flipH="1">
            <a:off x="5703983" y="3964106"/>
            <a:ext cx="315817" cy="381000"/>
            <a:chOff x="5410200" y="2667794"/>
            <a:chExt cx="876300" cy="379412"/>
          </a:xfrm>
        </p:grpSpPr>
        <p:cxnSp>
          <p:nvCxnSpPr>
            <p:cNvPr id="215" name="Straight Connector 21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6" name="Shape 21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7" name="Group 216"/>
          <p:cNvGrpSpPr/>
          <p:nvPr/>
        </p:nvGrpSpPr>
        <p:grpSpPr>
          <a:xfrm>
            <a:off x="5486400" y="3352800"/>
            <a:ext cx="723900" cy="381000"/>
            <a:chOff x="5410200" y="2667794"/>
            <a:chExt cx="876300" cy="379412"/>
          </a:xfrm>
        </p:grpSpPr>
        <p:cxnSp>
          <p:nvCxnSpPr>
            <p:cNvPr id="218" name="Straight Connector 21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9" name="Shape 21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0" name="Group 219"/>
          <p:cNvGrpSpPr/>
          <p:nvPr/>
        </p:nvGrpSpPr>
        <p:grpSpPr>
          <a:xfrm>
            <a:off x="5181600" y="4572000"/>
            <a:ext cx="419100" cy="455612"/>
            <a:chOff x="5410200" y="2667794"/>
            <a:chExt cx="876300" cy="379412"/>
          </a:xfrm>
        </p:grpSpPr>
        <p:cxnSp>
          <p:nvCxnSpPr>
            <p:cNvPr id="221" name="Straight Connector 22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2" name="Shape 22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3" name="Group 222"/>
          <p:cNvGrpSpPr/>
          <p:nvPr/>
        </p:nvGrpSpPr>
        <p:grpSpPr>
          <a:xfrm>
            <a:off x="6477000" y="2667000"/>
            <a:ext cx="576549" cy="455612"/>
            <a:chOff x="5410200" y="2667794"/>
            <a:chExt cx="876300" cy="379412"/>
          </a:xfrm>
        </p:grpSpPr>
        <p:cxnSp>
          <p:nvCxnSpPr>
            <p:cNvPr id="224" name="Straight Connector 22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5" name="Shape 22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26" name="Straight Connector 225"/>
          <p:cNvCxnSpPr/>
          <p:nvPr/>
        </p:nvCxnSpPr>
        <p:spPr bwMode="auto">
          <a:xfrm rot="5400000">
            <a:off x="4886679" y="38108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2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35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7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9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0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1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2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3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4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95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5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1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2500"/>
                            </p:stCondLst>
                            <p:childTnLst>
                              <p:par>
                                <p:cTn id="2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3500"/>
                            </p:stCondLst>
                            <p:childTnLst>
                              <p:par>
                                <p:cTn id="2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4500"/>
                            </p:stCondLst>
                            <p:childTnLst>
                              <p:par>
                                <p:cTn id="2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5500"/>
                            </p:stCondLst>
                            <p:childTnLst>
                              <p:par>
                                <p:cTn id="2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6500"/>
                            </p:stCondLst>
                            <p:childTnLst>
                              <p:par>
                                <p:cTn id="2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7500"/>
                            </p:stCondLst>
                            <p:childTnLst>
                              <p:par>
                                <p:cTn id="2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8500"/>
                            </p:stCondLst>
                            <p:childTnLst>
                              <p:par>
                                <p:cTn id="2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9500"/>
                            </p:stCondLst>
                            <p:childTnLst>
                              <p:par>
                                <p:cTn id="2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0500"/>
                            </p:stCondLst>
                            <p:childTnLst>
                              <p:par>
                                <p:cTn id="2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1500"/>
                            </p:stCondLst>
                            <p:childTnLst>
                              <p:par>
                                <p:cTn id="2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25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35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4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5500"/>
                            </p:stCondLst>
                            <p:childTnLst>
                              <p:par>
                                <p:cTn id="2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92" grpId="0" animBg="1"/>
      <p:bldP spid="95" grpId="0"/>
      <p:bldP spid="174" grpId="0"/>
      <p:bldP spid="105" grpId="0" animBg="1"/>
      <p:bldP spid="204" grpId="0"/>
      <p:bldP spid="2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554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71613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316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088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Prefix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Infix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Postfix: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56629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Syarat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Harus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memiliki</a:t>
            </a:r>
            <a:r>
              <a:rPr lang="en-US" dirty="0" smtClean="0">
                <a:solidFill>
                  <a:srgbClr val="002060"/>
                </a:solidFill>
              </a:rPr>
              <a:t> 2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salah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satunya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adalah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boleh</a:t>
            </a:r>
            <a:r>
              <a:rPr lang="en-US" dirty="0" smtClean="0">
                <a:solidFill>
                  <a:srgbClr val="002060"/>
                </a:solidFill>
              </a:rPr>
              <a:t> pre-order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in-order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post-order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in-order)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561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8954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5273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824335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3119735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3119735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3119735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491335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491335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491335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2001761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2039861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776835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640061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640061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4102961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1025352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2128927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422303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793903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966187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681835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5177135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300835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1214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706070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5195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8960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31914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5630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738735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405407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710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2129135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713709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221762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4110335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881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749800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348704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node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557208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node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947608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352756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799012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665364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136104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185316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8" y="5359400"/>
            <a:ext cx="6026151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(child)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408612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471608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709608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962356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399460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447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21488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514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21488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3200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3200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8919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8919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2860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5624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6463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9718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42062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648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5100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73875" y="1727537"/>
            <a:ext cx="1380506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0" b="1" i="1" dirty="0" smtClean="0">
                <a:solidFill>
                  <a:schemeClr val="tx2"/>
                </a:solidFill>
              </a:rPr>
              <a:t>Binary</a:t>
            </a:r>
          </a:p>
          <a:p>
            <a:pPr algn="ctr" eaLnBrk="0" hangingPunct="0"/>
            <a:r>
              <a:rPr lang="en-US" sz="3000" b="1" i="1" dirty="0" smtClean="0">
                <a:solidFill>
                  <a:schemeClr val="tx2"/>
                </a:solidFill>
              </a:rPr>
              <a:t>Tree</a:t>
            </a:r>
            <a:endParaRPr lang="en-US" sz="30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2</a:t>
            </a:r>
            <a:endParaRPr lang="en-US" sz="2200" b="1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chemeClr val="tx2"/>
                </a:solidFill>
              </a:rPr>
              <a:t>2</a:t>
            </a:r>
            <a:r>
              <a:rPr lang="en-US" sz="2200" b="1" baseline="30000" dirty="0" smtClean="0">
                <a:solidFill>
                  <a:schemeClr val="tx2"/>
                </a:solidFill>
              </a:rPr>
              <a:t>N</a:t>
            </a:r>
            <a:r>
              <a:rPr lang="en-US" sz="2200" b="1" dirty="0" smtClean="0">
                <a:solidFill>
                  <a:schemeClr val="tx2"/>
                </a:solidFill>
              </a:rPr>
              <a:t> - 1 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chemeClr val="tx2"/>
                </a:solidFill>
              </a:rPr>
              <a:t>2 </a:t>
            </a:r>
            <a:r>
              <a:rPr lang="en-US" sz="2200" b="1" baseline="30000" dirty="0" smtClean="0">
                <a:solidFill>
                  <a:schemeClr val="tx2"/>
                </a:solidFill>
              </a:rPr>
              <a:t>(N-1)</a:t>
            </a:r>
            <a:endParaRPr lang="en-US" sz="2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550313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388513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379113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388513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379113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379113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379113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499139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537239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718339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718339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756439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718339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769513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769513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626513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4217313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4217313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778913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888365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5225121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574165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903113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5237409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588913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76301" y="2866745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042452" y="341906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69397" y="2906501"/>
            <a:ext cx="514215" cy="510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750"/>
                            </p:stCondLst>
                            <p:childTnLst>
                              <p:par>
                                <p:cTn id="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750"/>
                            </p:stCondLst>
                            <p:childTnLst>
                              <p:par>
                                <p:cTn id="1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2157</TotalTime>
  <Words>1131</Words>
  <Application>Microsoft Office PowerPoint</Application>
  <PresentationFormat>On-screen Show (4:3)</PresentationFormat>
  <Paragraphs>536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Abstrac 3</vt:lpstr>
      <vt:lpstr>Custom Design</vt:lpstr>
      <vt:lpstr>Image</vt:lpstr>
      <vt:lpstr>Struktur Data 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Penelusuran Binary Tree</vt:lpstr>
      <vt:lpstr>Contoh Penelusuran 1</vt:lpstr>
      <vt:lpstr>Contoh Penelusuran 2</vt:lpstr>
      <vt:lpstr>Contoh Penelusuran 3</vt:lpstr>
      <vt:lpstr>Penelusuran    Binary Tree </vt:lpstr>
      <vt:lpstr>Penelusuran    Binary Tree </vt:lpstr>
      <vt:lpstr>Penelusuran    Binary Tree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Andri Heryandi</cp:lastModifiedBy>
  <cp:revision>348</cp:revision>
  <dcterms:created xsi:type="dcterms:W3CDTF">2012-05-16T03:35:54Z</dcterms:created>
  <dcterms:modified xsi:type="dcterms:W3CDTF">2014-06-10T00:31:26Z</dcterms:modified>
</cp:coreProperties>
</file>