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3E642-0377-4FD3-9713-37C50EBF8F5A}" type="datetimeFigureOut">
              <a:rPr lang="en-US" smtClean="0"/>
              <a:pPr/>
              <a:t>6/11/2013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D4544-88E2-4D89-B7ED-8F9337EA11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3E642-0377-4FD3-9713-37C50EBF8F5A}" type="datetimeFigureOut">
              <a:rPr lang="en-US" smtClean="0"/>
              <a:pPr/>
              <a:t>6/11/2013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D4544-88E2-4D89-B7ED-8F9337EA11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3E642-0377-4FD3-9713-37C50EBF8F5A}" type="datetimeFigureOut">
              <a:rPr lang="en-US" smtClean="0"/>
              <a:pPr/>
              <a:t>6/11/2013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D4544-88E2-4D89-B7ED-8F9337EA11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3E642-0377-4FD3-9713-37C50EBF8F5A}" type="datetimeFigureOut">
              <a:rPr lang="en-US" smtClean="0"/>
              <a:pPr/>
              <a:t>6/11/2013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D4544-88E2-4D89-B7ED-8F9337EA11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3E642-0377-4FD3-9713-37C50EBF8F5A}" type="datetimeFigureOut">
              <a:rPr lang="en-US" smtClean="0"/>
              <a:pPr/>
              <a:t>6/11/2013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D4544-88E2-4D89-B7ED-8F9337EA11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3E642-0377-4FD3-9713-37C50EBF8F5A}" type="datetimeFigureOut">
              <a:rPr lang="en-US" smtClean="0"/>
              <a:pPr/>
              <a:t>6/11/2013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D4544-88E2-4D89-B7ED-8F9337EA11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3E642-0377-4FD3-9713-37C50EBF8F5A}" type="datetimeFigureOut">
              <a:rPr lang="en-US" smtClean="0"/>
              <a:pPr/>
              <a:t>6/11/2013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D4544-88E2-4D89-B7ED-8F9337EA11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3E642-0377-4FD3-9713-37C50EBF8F5A}" type="datetimeFigureOut">
              <a:rPr lang="en-US" smtClean="0"/>
              <a:pPr/>
              <a:t>6/11/2013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D4544-88E2-4D89-B7ED-8F9337EA11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3E642-0377-4FD3-9713-37C50EBF8F5A}" type="datetimeFigureOut">
              <a:rPr lang="en-US" smtClean="0"/>
              <a:pPr/>
              <a:t>6/11/2013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D4544-88E2-4D89-B7ED-8F9337EA11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3E642-0377-4FD3-9713-37C50EBF8F5A}" type="datetimeFigureOut">
              <a:rPr lang="en-US" smtClean="0"/>
              <a:pPr/>
              <a:t>6/11/2013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D4544-88E2-4D89-B7ED-8F9337EA11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3E642-0377-4FD3-9713-37C50EBF8F5A}" type="datetimeFigureOut">
              <a:rPr lang="en-US" smtClean="0"/>
              <a:pPr/>
              <a:t>6/11/2013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D4544-88E2-4D89-B7ED-8F9337EA11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53E642-0377-4FD3-9713-37C50EBF8F5A}" type="datetimeFigureOut">
              <a:rPr lang="en-US" smtClean="0"/>
              <a:pPr/>
              <a:t>6/11/2013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D4544-88E2-4D89-B7ED-8F9337EA11B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Komunikasi</a:t>
            </a:r>
            <a:r>
              <a:rPr lang="en-US" dirty="0" smtClean="0"/>
              <a:t> Engineering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Grafis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Grafis</a:t>
            </a:r>
            <a:r>
              <a:rPr lang="en-US" dirty="0" smtClean="0"/>
              <a:t>: </a:t>
            </a:r>
          </a:p>
          <a:p>
            <a:pPr>
              <a:buNone/>
            </a:pPr>
            <a:r>
              <a:rPr lang="en-US" dirty="0" smtClean="0"/>
              <a:t>	- </a:t>
            </a:r>
            <a:r>
              <a:rPr lang="en-US" dirty="0" err="1" smtClean="0"/>
              <a:t>menampilkan</a:t>
            </a:r>
            <a:r>
              <a:rPr lang="en-US" dirty="0" smtClean="0"/>
              <a:t> </a:t>
            </a:r>
            <a:r>
              <a:rPr lang="en-US" dirty="0" err="1" smtClean="0"/>
              <a:t>rincian</a:t>
            </a:r>
            <a:r>
              <a:rPr lang="en-US" dirty="0"/>
              <a:t> </a:t>
            </a:r>
            <a:r>
              <a:rPr lang="en-US" dirty="0" err="1" smtClean="0"/>
              <a:t>teknis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	- </a:t>
            </a:r>
            <a:r>
              <a:rPr lang="en-US" dirty="0" err="1" smtClean="0"/>
              <a:t>menghindari</a:t>
            </a:r>
            <a:r>
              <a:rPr lang="en-US" dirty="0" smtClean="0"/>
              <a:t> </a:t>
            </a:r>
            <a:r>
              <a:rPr lang="en-US" dirty="0" err="1" smtClean="0"/>
              <a:t>makna</a:t>
            </a:r>
            <a:r>
              <a:rPr lang="en-US" dirty="0" smtClean="0"/>
              <a:t> </a:t>
            </a:r>
            <a:r>
              <a:rPr lang="en-US" dirty="0" err="1" smtClean="0"/>
              <a:t>ganda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penggunaan</a:t>
            </a:r>
            <a:r>
              <a:rPr lang="en-US" dirty="0" smtClean="0"/>
              <a:t> </a:t>
            </a:r>
            <a:r>
              <a:rPr lang="en-US" dirty="0" err="1" smtClean="0"/>
              <a:t>kata-kata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tulisan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representasi</a:t>
            </a:r>
            <a:r>
              <a:rPr lang="en-US" dirty="0" smtClean="0"/>
              <a:t> </a:t>
            </a:r>
            <a:r>
              <a:rPr lang="en-US" dirty="0" err="1" smtClean="0"/>
              <a:t>grafis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	- </a:t>
            </a:r>
            <a:r>
              <a:rPr lang="en-US" dirty="0" err="1" smtClean="0"/>
              <a:t>sketsa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- </a:t>
            </a:r>
            <a:r>
              <a:rPr lang="en-US" dirty="0" err="1" smtClean="0"/>
              <a:t>gambar</a:t>
            </a:r>
            <a:r>
              <a:rPr lang="en-US" dirty="0" smtClean="0"/>
              <a:t> </a:t>
            </a:r>
            <a:r>
              <a:rPr lang="en-US" dirty="0" err="1" smtClean="0"/>
              <a:t>representasi</a:t>
            </a:r>
            <a:r>
              <a:rPr lang="en-US" dirty="0" smtClean="0"/>
              <a:t> (</a:t>
            </a:r>
            <a:r>
              <a:rPr lang="en-US" dirty="0" err="1" smtClean="0"/>
              <a:t>gambar</a:t>
            </a:r>
            <a:r>
              <a:rPr lang="en-US" dirty="0" smtClean="0"/>
              <a:t> </a:t>
            </a:r>
            <a:r>
              <a:rPr lang="en-US" dirty="0" err="1" smtClean="0"/>
              <a:t>teknik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	- </a:t>
            </a:r>
            <a:r>
              <a:rPr lang="en-US" dirty="0" err="1" smtClean="0"/>
              <a:t>simulasi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Grafis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grafis</a:t>
            </a:r>
            <a:r>
              <a:rPr lang="en-US" dirty="0" smtClean="0"/>
              <a:t> </a:t>
            </a:r>
            <a:r>
              <a:rPr lang="en-US" dirty="0" err="1" smtClean="0"/>
              <a:t>bersifat</a:t>
            </a:r>
            <a:r>
              <a:rPr lang="en-US" dirty="0" smtClean="0"/>
              <a:t> universal</a:t>
            </a:r>
          </a:p>
          <a:p>
            <a:endParaRPr lang="en-US" dirty="0" smtClean="0"/>
          </a:p>
          <a:p>
            <a:r>
              <a:rPr lang="en-US" dirty="0" err="1" smtClean="0"/>
              <a:t>Representasi</a:t>
            </a:r>
            <a:r>
              <a:rPr lang="en-US" dirty="0" smtClean="0"/>
              <a:t> </a:t>
            </a:r>
            <a:r>
              <a:rPr lang="en-US" dirty="0" err="1" smtClean="0"/>
              <a:t>grafis</a:t>
            </a:r>
            <a:r>
              <a:rPr lang="en-US" dirty="0" smtClean="0"/>
              <a:t> </a:t>
            </a:r>
            <a:r>
              <a:rPr lang="en-US" dirty="0" err="1" smtClean="0"/>
              <a:t>dibuat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konvensi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notasi</a:t>
            </a:r>
            <a:r>
              <a:rPr lang="en-US" dirty="0" smtClean="0"/>
              <a:t> </a:t>
            </a:r>
            <a:r>
              <a:rPr lang="en-US" dirty="0" err="1" smtClean="0"/>
              <a:t>standar</a:t>
            </a:r>
            <a:r>
              <a:rPr lang="en-US" dirty="0" smtClean="0"/>
              <a:t> (</a:t>
            </a:r>
            <a:r>
              <a:rPr lang="en-US" dirty="0" err="1" smtClean="0"/>
              <a:t>mis</a:t>
            </a:r>
            <a:r>
              <a:rPr lang="en-US" dirty="0" smtClean="0"/>
              <a:t>: </a:t>
            </a:r>
            <a:r>
              <a:rPr lang="en-US" dirty="0" err="1" smtClean="0"/>
              <a:t>standar</a:t>
            </a:r>
            <a:r>
              <a:rPr lang="en-US" dirty="0" smtClean="0"/>
              <a:t> ANSI, ISO, </a:t>
            </a:r>
            <a:r>
              <a:rPr lang="en-US" dirty="0" err="1" smtClean="0"/>
              <a:t>dll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Insinyur</a:t>
            </a:r>
            <a:r>
              <a:rPr lang="en-US" dirty="0" smtClean="0"/>
              <a:t> : </a:t>
            </a:r>
          </a:p>
          <a:p>
            <a:pPr>
              <a:buNone/>
            </a:pPr>
            <a:r>
              <a:rPr lang="en-US" dirty="0" smtClean="0"/>
              <a:t>	- </a:t>
            </a:r>
            <a:r>
              <a:rPr lang="en-US" dirty="0" err="1" smtClean="0"/>
              <a:t>mampu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representasi</a:t>
            </a:r>
            <a:r>
              <a:rPr lang="en-US" dirty="0" smtClean="0"/>
              <a:t> </a:t>
            </a:r>
            <a:r>
              <a:rPr lang="en-US" dirty="0" err="1" smtClean="0"/>
              <a:t>grafis</a:t>
            </a:r>
            <a:r>
              <a:rPr lang="en-US" dirty="0" smtClean="0"/>
              <a:t> yang </a:t>
            </a:r>
            <a:r>
              <a:rPr lang="en-US" dirty="0" err="1" smtClean="0"/>
              <a:t>menjelaskan</a:t>
            </a:r>
            <a:r>
              <a:rPr lang="en-US" dirty="0" smtClean="0"/>
              <a:t> </a:t>
            </a:r>
            <a:r>
              <a:rPr lang="en-US" dirty="0" err="1" smtClean="0"/>
              <a:t>pekerjaannya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- </a:t>
            </a:r>
            <a:r>
              <a:rPr lang="en-US" dirty="0" err="1" smtClean="0"/>
              <a:t>mampu</a:t>
            </a:r>
            <a:r>
              <a:rPr lang="en-US" dirty="0" smtClean="0"/>
              <a:t> </a:t>
            </a:r>
            <a:r>
              <a:rPr lang="en-US" dirty="0" err="1" smtClean="0"/>
              <a:t>membaca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menerjemahkan</a:t>
            </a:r>
            <a:r>
              <a:rPr lang="en-US" dirty="0" smtClean="0"/>
              <a:t> </a:t>
            </a:r>
            <a:r>
              <a:rPr lang="en-US" dirty="0" err="1" smtClean="0"/>
              <a:t>representasi</a:t>
            </a:r>
            <a:r>
              <a:rPr lang="en-US" dirty="0" smtClean="0"/>
              <a:t> </a:t>
            </a:r>
            <a:r>
              <a:rPr lang="en-US" dirty="0" err="1" smtClean="0"/>
              <a:t>grafis</a:t>
            </a:r>
            <a:r>
              <a:rPr lang="en-US" dirty="0" smtClean="0"/>
              <a:t> yang </a:t>
            </a:r>
            <a:r>
              <a:rPr lang="en-US" dirty="0" err="1" smtClean="0"/>
              <a:t>dibuat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lain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en-US" dirty="0" smtClean="0"/>
              <a:t>ANSI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285860"/>
            <a:ext cx="4400552" cy="4614882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ANSI: American National Standards Institute</a:t>
            </a:r>
          </a:p>
          <a:p>
            <a:endParaRPr lang="en-US" dirty="0" smtClean="0"/>
          </a:p>
          <a:p>
            <a:r>
              <a:rPr lang="en-US" dirty="0" err="1" smtClean="0"/>
              <a:t>Standarisasi</a:t>
            </a:r>
            <a:r>
              <a:rPr lang="en-US" dirty="0" smtClean="0"/>
              <a:t> </a:t>
            </a:r>
            <a:r>
              <a:rPr lang="en-US" dirty="0" err="1" smtClean="0"/>
              <a:t>gambar</a:t>
            </a:r>
            <a:r>
              <a:rPr lang="en-US" dirty="0" smtClean="0"/>
              <a:t> </a:t>
            </a:r>
            <a:r>
              <a:rPr lang="en-US" dirty="0" err="1" smtClean="0"/>
              <a:t>teknik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	- </a:t>
            </a:r>
            <a:r>
              <a:rPr lang="en-US" dirty="0" err="1" smtClean="0"/>
              <a:t>ukuran</a:t>
            </a:r>
            <a:r>
              <a:rPr lang="en-US" dirty="0" smtClean="0"/>
              <a:t>, </a:t>
            </a:r>
            <a:r>
              <a:rPr lang="en-US" dirty="0" err="1" smtClean="0"/>
              <a:t>bentuk</a:t>
            </a:r>
            <a:r>
              <a:rPr lang="en-US" dirty="0" smtClean="0"/>
              <a:t>,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garis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- </a:t>
            </a:r>
            <a:r>
              <a:rPr lang="en-US" dirty="0" err="1" smtClean="0"/>
              <a:t>ukuran</a:t>
            </a:r>
            <a:r>
              <a:rPr lang="en-US" dirty="0" smtClean="0"/>
              <a:t>, </a:t>
            </a:r>
            <a:r>
              <a:rPr lang="en-US" dirty="0" err="1" smtClean="0"/>
              <a:t>bentuk</a:t>
            </a:r>
            <a:r>
              <a:rPr lang="en-US" dirty="0" smtClean="0"/>
              <a:t>,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huruf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- </a:t>
            </a:r>
            <a:r>
              <a:rPr lang="en-US" dirty="0" err="1" smtClean="0"/>
              <a:t>arsiran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- </a:t>
            </a:r>
            <a:r>
              <a:rPr lang="en-US" dirty="0" err="1" smtClean="0"/>
              <a:t>penyajian</a:t>
            </a:r>
            <a:r>
              <a:rPr lang="en-US" dirty="0" smtClean="0"/>
              <a:t> </a:t>
            </a:r>
            <a:r>
              <a:rPr lang="en-US" dirty="0" err="1" smtClean="0"/>
              <a:t>gambar</a:t>
            </a:r>
            <a:r>
              <a:rPr lang="en-US" dirty="0" smtClean="0"/>
              <a:t>:  </a:t>
            </a:r>
            <a:r>
              <a:rPr lang="en-US" dirty="0" err="1" smtClean="0"/>
              <a:t>penampang</a:t>
            </a:r>
            <a:r>
              <a:rPr lang="en-US" dirty="0" smtClean="0"/>
              <a:t> (</a:t>
            </a:r>
            <a:r>
              <a:rPr lang="en-US" dirty="0" err="1" smtClean="0"/>
              <a:t>potongan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1214422"/>
            <a:ext cx="4153948" cy="4457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1134410"/>
            <a:ext cx="4429156" cy="5580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2857488" y="214290"/>
            <a:ext cx="307183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 smtClean="0"/>
              <a:t>ANSI</a:t>
            </a:r>
            <a:endParaRPr lang="en-US" sz="4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Reprensentasi</a:t>
            </a:r>
            <a:r>
              <a:rPr lang="en-US" dirty="0" smtClean="0"/>
              <a:t> </a:t>
            </a:r>
            <a:r>
              <a:rPr lang="en-US" dirty="0" err="1" smtClean="0"/>
              <a:t>Grafis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Penggunaan</a:t>
            </a:r>
            <a:r>
              <a:rPr lang="en-US" dirty="0" smtClean="0"/>
              <a:t> software</a:t>
            </a:r>
          </a:p>
          <a:p>
            <a:pPr>
              <a:buNone/>
            </a:pPr>
            <a:r>
              <a:rPr lang="en-US" dirty="0" smtClean="0"/>
              <a:t>	-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mudah</a:t>
            </a:r>
            <a:r>
              <a:rPr lang="en-US" dirty="0" smtClean="0"/>
              <a:t> </a:t>
            </a:r>
            <a:r>
              <a:rPr lang="en-US" dirty="0" err="1" smtClean="0"/>
              <a:t>dimodifikasi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diperbaharui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-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disampaikan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cepat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elektronik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- </a:t>
            </a:r>
            <a:r>
              <a:rPr lang="en-US" dirty="0" err="1" smtClean="0"/>
              <a:t>memuat</a:t>
            </a:r>
            <a:r>
              <a:rPr lang="en-US" dirty="0" smtClean="0"/>
              <a:t> </a:t>
            </a:r>
            <a:r>
              <a:rPr lang="en-US" dirty="0" err="1" smtClean="0"/>
              <a:t>sejumlah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engineering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databasenya</a:t>
            </a:r>
            <a:r>
              <a:rPr lang="en-US" dirty="0" smtClean="0"/>
              <a:t>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memudahkan</a:t>
            </a:r>
            <a:r>
              <a:rPr lang="en-US" dirty="0" smtClean="0"/>
              <a:t> </a:t>
            </a:r>
            <a:r>
              <a:rPr lang="en-US" dirty="0" err="1" smtClean="0"/>
              <a:t>pertukaran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akses</a:t>
            </a:r>
            <a:r>
              <a:rPr lang="en-US" dirty="0" smtClean="0"/>
              <a:t> data</a:t>
            </a:r>
          </a:p>
          <a:p>
            <a:pPr>
              <a:buNone/>
            </a:pPr>
            <a:r>
              <a:rPr lang="en-US" dirty="0" smtClean="0"/>
              <a:t>	- </a:t>
            </a:r>
            <a:r>
              <a:rPr lang="en-US" dirty="0" err="1" smtClean="0"/>
              <a:t>memuat</a:t>
            </a:r>
            <a:r>
              <a:rPr lang="en-US" dirty="0" smtClean="0"/>
              <a:t> </a:t>
            </a:r>
            <a:r>
              <a:rPr lang="en-US" dirty="0" err="1" smtClean="0"/>
              <a:t>kumpulan</a:t>
            </a:r>
            <a:r>
              <a:rPr lang="en-US" dirty="0" smtClean="0"/>
              <a:t> </a:t>
            </a:r>
            <a:r>
              <a:rPr lang="en-US" dirty="0" err="1" smtClean="0"/>
              <a:t>desain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paket</a:t>
            </a:r>
            <a:r>
              <a:rPr lang="en-US" dirty="0" smtClean="0"/>
              <a:t> software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analisis</a:t>
            </a:r>
            <a:endParaRPr lang="en-US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Presentasi</a:t>
            </a:r>
            <a:r>
              <a:rPr lang="en-US" dirty="0" smtClean="0"/>
              <a:t> </a:t>
            </a:r>
            <a:r>
              <a:rPr lang="en-US" dirty="0" err="1" smtClean="0"/>
              <a:t>Teknik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518" cy="4525963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Presentasi</a:t>
            </a:r>
            <a:r>
              <a:rPr lang="en-US" dirty="0" smtClean="0"/>
              <a:t> </a:t>
            </a:r>
            <a:r>
              <a:rPr lang="en-US" dirty="0" err="1" smtClean="0"/>
              <a:t>Lisan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	- </a:t>
            </a:r>
            <a:r>
              <a:rPr lang="en-US" dirty="0" err="1" smtClean="0"/>
              <a:t>Penggunaan</a:t>
            </a:r>
            <a:r>
              <a:rPr lang="en-US" dirty="0" smtClean="0"/>
              <a:t> </a:t>
            </a:r>
            <a:r>
              <a:rPr lang="en-US" dirty="0" err="1" smtClean="0"/>
              <a:t>alat</a:t>
            </a:r>
            <a:r>
              <a:rPr lang="en-US" dirty="0" smtClean="0"/>
              <a:t> </a:t>
            </a:r>
            <a:r>
              <a:rPr lang="en-US" dirty="0" err="1" smtClean="0"/>
              <a:t>peraga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- </a:t>
            </a:r>
            <a:r>
              <a:rPr lang="en-US" dirty="0" err="1" smtClean="0"/>
              <a:t>Penggunaan</a:t>
            </a:r>
            <a:r>
              <a:rPr lang="en-US" dirty="0" smtClean="0"/>
              <a:t> software </a:t>
            </a:r>
            <a:r>
              <a:rPr lang="en-US" dirty="0" err="1" smtClean="0"/>
              <a:t>komputer</a:t>
            </a:r>
            <a:r>
              <a:rPr lang="en-US" dirty="0" smtClean="0"/>
              <a:t> (PowerPoint)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Presentasi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	- seminar, </a:t>
            </a:r>
            <a:r>
              <a:rPr lang="en-US" dirty="0" err="1" smtClean="0"/>
              <a:t>konferensi</a:t>
            </a:r>
            <a:r>
              <a:rPr lang="en-US" dirty="0" smtClean="0"/>
              <a:t> (</a:t>
            </a:r>
            <a:r>
              <a:rPr lang="en-US" dirty="0" err="1" smtClean="0"/>
              <a:t>diterbitkan</a:t>
            </a:r>
            <a:r>
              <a:rPr lang="en-US" dirty="0" smtClean="0"/>
              <a:t> proceeding yang </a:t>
            </a:r>
            <a:r>
              <a:rPr lang="en-US" dirty="0" err="1" smtClean="0"/>
              <a:t>memuat</a:t>
            </a:r>
            <a:r>
              <a:rPr lang="en-US" dirty="0" smtClean="0"/>
              <a:t> </a:t>
            </a:r>
            <a:r>
              <a:rPr lang="en-US" dirty="0" err="1" smtClean="0"/>
              <a:t>makalah</a:t>
            </a:r>
            <a:r>
              <a:rPr lang="en-US" dirty="0" smtClean="0"/>
              <a:t> yang </a:t>
            </a:r>
            <a:r>
              <a:rPr lang="en-US" dirty="0" err="1" smtClean="0"/>
              <a:t>disajikan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	- </a:t>
            </a:r>
            <a:r>
              <a:rPr lang="en-US" dirty="0" err="1" smtClean="0"/>
              <a:t>pertemuan</a:t>
            </a:r>
            <a:r>
              <a:rPr lang="en-US" dirty="0" smtClean="0"/>
              <a:t> </a:t>
            </a:r>
            <a:r>
              <a:rPr lang="en-US" dirty="0" err="1" smtClean="0"/>
              <a:t>profesional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Komunikasi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428736"/>
            <a:ext cx="8501122" cy="4572032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diantara</a:t>
            </a:r>
            <a:r>
              <a:rPr lang="en-US" dirty="0" smtClean="0"/>
              <a:t> </a:t>
            </a:r>
            <a:r>
              <a:rPr lang="en-US" dirty="0" err="1" smtClean="0"/>
              <a:t>orang-orang</a:t>
            </a:r>
            <a:r>
              <a:rPr lang="en-US" dirty="0" smtClean="0"/>
              <a:t> yang </a:t>
            </a:r>
            <a:r>
              <a:rPr lang="en-US" dirty="0" err="1" smtClean="0"/>
              <a:t>terlibat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pengembangan</a:t>
            </a:r>
            <a:r>
              <a:rPr lang="en-US" dirty="0"/>
              <a:t> </a:t>
            </a:r>
            <a:r>
              <a:rPr lang="en-US" dirty="0" err="1" smtClean="0"/>
              <a:t>produk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Komunikasi</a:t>
            </a:r>
            <a:r>
              <a:rPr lang="en-US" dirty="0" smtClean="0"/>
              <a:t> :</a:t>
            </a:r>
          </a:p>
          <a:p>
            <a:pPr>
              <a:buNone/>
            </a:pPr>
            <a:r>
              <a:rPr lang="en-US" dirty="0" smtClean="0"/>
              <a:t>	- </a:t>
            </a:r>
            <a:r>
              <a:rPr lang="en-US" sz="2800" dirty="0" err="1" smtClean="0"/>
              <a:t>komunikasi</a:t>
            </a:r>
            <a:r>
              <a:rPr lang="en-US" sz="2800" dirty="0" smtClean="0"/>
              <a:t> </a:t>
            </a:r>
            <a:r>
              <a:rPr lang="en-US" sz="2800" dirty="0" err="1" smtClean="0"/>
              <a:t>antar</a:t>
            </a:r>
            <a:r>
              <a:rPr lang="en-US" sz="2800" dirty="0" smtClean="0"/>
              <a:t> </a:t>
            </a:r>
            <a:r>
              <a:rPr lang="en-US" sz="2800" dirty="0" err="1" smtClean="0"/>
              <a:t>anggota</a:t>
            </a:r>
            <a:r>
              <a:rPr lang="en-US" sz="2800" dirty="0" smtClean="0"/>
              <a:t> </a:t>
            </a:r>
            <a:r>
              <a:rPr lang="en-US" sz="2800" dirty="0" err="1" smtClean="0"/>
              <a:t>tim</a:t>
            </a:r>
            <a:r>
              <a:rPr lang="en-US" sz="2800" dirty="0" smtClean="0"/>
              <a:t> </a:t>
            </a:r>
            <a:r>
              <a:rPr lang="en-US" sz="2800" dirty="0" err="1" smtClean="0"/>
              <a:t>pengembangan</a:t>
            </a:r>
            <a:r>
              <a:rPr lang="en-US" sz="2800" dirty="0" smtClean="0"/>
              <a:t> </a:t>
            </a:r>
          </a:p>
          <a:p>
            <a:pPr lvl="1">
              <a:buNone/>
            </a:pPr>
            <a:r>
              <a:rPr lang="en-US" dirty="0" smtClean="0"/>
              <a:t>	- </a:t>
            </a:r>
            <a:r>
              <a:rPr lang="en-US" dirty="0" err="1" smtClean="0"/>
              <a:t>mis</a:t>
            </a:r>
            <a:r>
              <a:rPr lang="en-US" dirty="0" smtClean="0"/>
              <a:t>: </a:t>
            </a:r>
            <a:r>
              <a:rPr lang="en-US" dirty="0" err="1" smtClean="0"/>
              <a:t>antar</a:t>
            </a:r>
            <a:r>
              <a:rPr lang="en-US" dirty="0" smtClean="0"/>
              <a:t> </a:t>
            </a:r>
            <a:r>
              <a:rPr lang="en-US" dirty="0" err="1" smtClean="0"/>
              <a:t>anggota</a:t>
            </a:r>
            <a:r>
              <a:rPr lang="en-US" dirty="0" smtClean="0"/>
              <a:t> </a:t>
            </a:r>
            <a:r>
              <a:rPr lang="en-US" dirty="0" err="1" smtClean="0"/>
              <a:t>tim</a:t>
            </a:r>
            <a:r>
              <a:rPr lang="en-US" dirty="0" smtClean="0"/>
              <a:t> </a:t>
            </a:r>
            <a:r>
              <a:rPr lang="en-US" dirty="0" err="1" smtClean="0"/>
              <a:t>perancang</a:t>
            </a:r>
            <a:endParaRPr lang="en-US" dirty="0" smtClean="0"/>
          </a:p>
          <a:p>
            <a:pPr lvl="1">
              <a:buNone/>
            </a:pPr>
            <a:r>
              <a:rPr lang="en-US" dirty="0"/>
              <a:t>	</a:t>
            </a:r>
            <a:r>
              <a:rPr lang="en-US" dirty="0" smtClean="0"/>
              <a:t>-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perancang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sz="2800" dirty="0" smtClean="0"/>
              <a:t>	- </a:t>
            </a:r>
            <a:r>
              <a:rPr lang="en-US" sz="2800" dirty="0" err="1" smtClean="0"/>
              <a:t>antara</a:t>
            </a:r>
            <a:r>
              <a:rPr lang="en-US" sz="2800" dirty="0" smtClean="0"/>
              <a:t> </a:t>
            </a:r>
            <a:r>
              <a:rPr lang="en-US" sz="2800" dirty="0" err="1" smtClean="0"/>
              <a:t>tim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investor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pengguna</a:t>
            </a: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err="1" smtClean="0"/>
              <a:t>Jenis</a:t>
            </a:r>
            <a:r>
              <a:rPr lang="en-US" sz="2800" dirty="0" smtClean="0"/>
              <a:t> </a:t>
            </a:r>
            <a:r>
              <a:rPr lang="en-US" sz="2800" dirty="0" err="1" smtClean="0"/>
              <a:t>komunikasi</a:t>
            </a:r>
            <a:r>
              <a:rPr lang="en-US" sz="2800" dirty="0" smtClean="0"/>
              <a:t>:</a:t>
            </a:r>
          </a:p>
          <a:p>
            <a:pPr>
              <a:buNone/>
            </a:pPr>
            <a:r>
              <a:rPr lang="en-US" sz="2800" dirty="0" smtClean="0"/>
              <a:t>	- </a:t>
            </a:r>
            <a:r>
              <a:rPr lang="en-US" sz="2800" dirty="0" err="1" smtClean="0"/>
              <a:t>tulisan</a:t>
            </a:r>
            <a:r>
              <a:rPr lang="en-US" sz="2800" dirty="0" smtClean="0"/>
              <a:t> </a:t>
            </a:r>
          </a:p>
          <a:p>
            <a:pPr>
              <a:buNone/>
            </a:pPr>
            <a:r>
              <a:rPr lang="en-US" sz="2800" dirty="0" smtClean="0"/>
              <a:t>	- </a:t>
            </a:r>
            <a:r>
              <a:rPr lang="en-US" sz="2800" dirty="0" err="1" smtClean="0"/>
              <a:t>grafis</a:t>
            </a:r>
            <a:r>
              <a:rPr lang="en-US" sz="2800" dirty="0" smtClean="0"/>
              <a:t> , </a:t>
            </a:r>
            <a:r>
              <a:rPr lang="en-US" sz="2800" dirty="0" err="1" smtClean="0"/>
              <a:t>simulasi</a:t>
            </a:r>
            <a:endParaRPr lang="en-US" sz="2800" dirty="0" smtClean="0"/>
          </a:p>
          <a:p>
            <a:pPr>
              <a:buNone/>
            </a:pPr>
            <a:r>
              <a:rPr lang="en-US" sz="2800" dirty="0"/>
              <a:t>	</a:t>
            </a:r>
            <a:r>
              <a:rPr lang="en-US" sz="2800" dirty="0" smtClean="0"/>
              <a:t>- verbal, </a:t>
            </a:r>
            <a:r>
              <a:rPr lang="en-US" sz="2800" dirty="0" err="1" smtClean="0"/>
              <a:t>presentasi</a:t>
            </a: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a.l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	- internet</a:t>
            </a:r>
          </a:p>
          <a:p>
            <a:pPr>
              <a:buNone/>
            </a:pPr>
            <a:r>
              <a:rPr lang="en-US" dirty="0" smtClean="0"/>
              <a:t>	- </a:t>
            </a:r>
            <a:r>
              <a:rPr lang="en-US" dirty="0" err="1" smtClean="0"/>
              <a:t>jurnal</a:t>
            </a:r>
            <a:r>
              <a:rPr lang="en-US" dirty="0" smtClean="0"/>
              <a:t> </a:t>
            </a:r>
            <a:r>
              <a:rPr lang="en-US" dirty="0" err="1" smtClean="0"/>
              <a:t>ilmiah</a:t>
            </a:r>
            <a:r>
              <a:rPr lang="en-US" dirty="0" smtClean="0"/>
              <a:t>, proceeding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- </a:t>
            </a:r>
            <a:r>
              <a:rPr lang="en-US" dirty="0" err="1" smtClean="0"/>
              <a:t>kamus</a:t>
            </a:r>
            <a:r>
              <a:rPr lang="en-US" dirty="0" smtClean="0"/>
              <a:t>, </a:t>
            </a:r>
            <a:r>
              <a:rPr lang="en-US" dirty="0" err="1" smtClean="0"/>
              <a:t>ensiklopedia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- </a:t>
            </a:r>
            <a:r>
              <a:rPr lang="en-US" dirty="0" err="1" smtClean="0"/>
              <a:t>buku</a:t>
            </a:r>
            <a:r>
              <a:rPr lang="en-US" dirty="0" smtClean="0"/>
              <a:t>, </a:t>
            </a:r>
            <a:r>
              <a:rPr lang="en-US" dirty="0" err="1" smtClean="0"/>
              <a:t>majalah</a:t>
            </a:r>
            <a:r>
              <a:rPr lang="en-US" dirty="0" smtClean="0"/>
              <a:t>, </a:t>
            </a:r>
            <a:r>
              <a:rPr lang="en-US" dirty="0" err="1" smtClean="0"/>
              <a:t>buletin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- </a:t>
            </a:r>
            <a:r>
              <a:rPr lang="en-US" dirty="0" err="1" smtClean="0"/>
              <a:t>rekan</a:t>
            </a:r>
            <a:r>
              <a:rPr lang="en-US" dirty="0" smtClean="0"/>
              <a:t> </a:t>
            </a:r>
            <a:r>
              <a:rPr lang="en-US" dirty="0" err="1" smtClean="0"/>
              <a:t>sejawat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- database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melimpah</a:t>
            </a:r>
            <a:r>
              <a:rPr lang="en-US" dirty="0" smtClean="0"/>
              <a:t>, </a:t>
            </a:r>
            <a:r>
              <a:rPr lang="en-US" dirty="0" err="1" smtClean="0"/>
              <a:t>masalahnya</a:t>
            </a:r>
            <a:r>
              <a:rPr lang="en-US" dirty="0" smtClean="0"/>
              <a:t> </a:t>
            </a:r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menyaring</a:t>
            </a:r>
            <a:r>
              <a:rPr lang="en-US" dirty="0" smtClean="0"/>
              <a:t>, </a:t>
            </a:r>
            <a:r>
              <a:rPr lang="en-US" dirty="0" err="1" smtClean="0"/>
              <a:t>mengevaluasi</a:t>
            </a:r>
            <a:r>
              <a:rPr lang="en-US" dirty="0" smtClean="0"/>
              <a:t>, </a:t>
            </a:r>
            <a:r>
              <a:rPr lang="en-US" dirty="0" err="1" smtClean="0"/>
              <a:t>memproses</a:t>
            </a:r>
            <a:r>
              <a:rPr lang="en-US" dirty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yang </a:t>
            </a:r>
            <a:r>
              <a:rPr lang="en-US" dirty="0" err="1" smtClean="0"/>
              <a:t>ada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Menyaring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600" dirty="0" err="1" smtClean="0"/>
              <a:t>Metode</a:t>
            </a:r>
            <a:r>
              <a:rPr lang="en-US" sz="1600" dirty="0" smtClean="0"/>
              <a:t> </a:t>
            </a:r>
            <a:r>
              <a:rPr lang="en-US" sz="1600" dirty="0" err="1" smtClean="0"/>
              <a:t>menyaring</a:t>
            </a:r>
            <a:r>
              <a:rPr lang="en-US" sz="1600" dirty="0" smtClean="0"/>
              <a:t> </a:t>
            </a:r>
            <a:r>
              <a:rPr lang="en-US" sz="1600" dirty="0" err="1" smtClean="0"/>
              <a:t>informasi</a:t>
            </a:r>
            <a:r>
              <a:rPr lang="en-US" sz="1600" dirty="0" smtClean="0"/>
              <a:t> </a:t>
            </a:r>
            <a:r>
              <a:rPr lang="en-US" sz="1600" dirty="0" err="1" smtClean="0"/>
              <a:t>di</a:t>
            </a:r>
            <a:r>
              <a:rPr lang="en-US" sz="1600" dirty="0" smtClean="0"/>
              <a:t> internet:</a:t>
            </a:r>
          </a:p>
          <a:p>
            <a:endParaRPr lang="en-US" sz="1600" dirty="0" smtClean="0"/>
          </a:p>
          <a:p>
            <a:r>
              <a:rPr lang="en-US" sz="1600" dirty="0" smtClean="0"/>
              <a:t>CARDS (Credibility Accuracy Relevancy Date Source)</a:t>
            </a:r>
          </a:p>
          <a:p>
            <a:pPr>
              <a:buNone/>
            </a:pPr>
            <a:r>
              <a:rPr lang="en-US" sz="1600" dirty="0" smtClean="0"/>
              <a:t>	- Credibility : </a:t>
            </a:r>
            <a:r>
              <a:rPr lang="en-US" sz="1600" dirty="0" err="1" smtClean="0"/>
              <a:t>situsnya</a:t>
            </a:r>
            <a:r>
              <a:rPr lang="en-US" sz="1600" dirty="0" smtClean="0"/>
              <a:t> </a:t>
            </a:r>
            <a:r>
              <a:rPr lang="en-US" sz="1600" dirty="0" err="1" smtClean="0"/>
              <a:t>apa</a:t>
            </a:r>
            <a:r>
              <a:rPr lang="en-US" sz="1600" dirty="0" smtClean="0"/>
              <a:t>? </a:t>
            </a:r>
            <a:r>
              <a:rPr lang="en-US" sz="1600" dirty="0" err="1" smtClean="0"/>
              <a:t>Siapa</a:t>
            </a:r>
            <a:r>
              <a:rPr lang="en-US" sz="1600" dirty="0" smtClean="0"/>
              <a:t> </a:t>
            </a:r>
            <a:r>
              <a:rPr lang="en-US" sz="1600" dirty="0" err="1" smtClean="0"/>
              <a:t>penulisnya</a:t>
            </a:r>
            <a:r>
              <a:rPr lang="en-US" sz="1600" dirty="0"/>
              <a:t>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apakah</a:t>
            </a:r>
            <a:r>
              <a:rPr lang="en-US" sz="1600" dirty="0" smtClean="0"/>
              <a:t> </a:t>
            </a:r>
            <a:r>
              <a:rPr lang="en-US" sz="1600" dirty="0" err="1" smtClean="0"/>
              <a:t>seorang</a:t>
            </a:r>
            <a:r>
              <a:rPr lang="en-US" sz="1600" dirty="0" smtClean="0"/>
              <a:t> </a:t>
            </a:r>
            <a:r>
              <a:rPr lang="en-US" sz="1600" dirty="0" err="1" smtClean="0"/>
              <a:t>pakar</a:t>
            </a:r>
            <a:r>
              <a:rPr lang="en-US" sz="1600" dirty="0" smtClean="0"/>
              <a:t> </a:t>
            </a:r>
            <a:r>
              <a:rPr lang="en-US" sz="1600" dirty="0" err="1" smtClean="0"/>
              <a:t>dibidangnya</a:t>
            </a:r>
            <a:r>
              <a:rPr lang="en-US" sz="1600" dirty="0" smtClean="0"/>
              <a:t> </a:t>
            </a:r>
            <a:r>
              <a:rPr lang="en-US" sz="1600" dirty="0" err="1" smtClean="0"/>
              <a:t>atau</a:t>
            </a:r>
            <a:r>
              <a:rPr lang="en-US" sz="1600" dirty="0"/>
              <a:t> </a:t>
            </a:r>
            <a:r>
              <a:rPr lang="en-US" sz="1600" dirty="0" err="1" smtClean="0"/>
              <a:t>tidak</a:t>
            </a:r>
            <a:r>
              <a:rPr lang="en-US" sz="1600" dirty="0" smtClean="0"/>
              <a:t>?</a:t>
            </a:r>
          </a:p>
          <a:p>
            <a:pPr>
              <a:buNone/>
            </a:pPr>
            <a:r>
              <a:rPr lang="en-US" sz="1600" dirty="0"/>
              <a:t>		</a:t>
            </a: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	- Accuracy: </a:t>
            </a:r>
            <a:r>
              <a:rPr lang="en-US" sz="1600" dirty="0" err="1" smtClean="0"/>
              <a:t>apakah</a:t>
            </a:r>
            <a:r>
              <a:rPr lang="en-US" sz="1600" dirty="0" smtClean="0"/>
              <a:t> </a:t>
            </a:r>
            <a:r>
              <a:rPr lang="en-US" sz="1600" dirty="0" err="1" smtClean="0"/>
              <a:t>informasi</a:t>
            </a:r>
            <a:r>
              <a:rPr lang="en-US" sz="1600" dirty="0" smtClean="0"/>
              <a:t> yang </a:t>
            </a:r>
            <a:r>
              <a:rPr lang="en-US" sz="1600" dirty="0" err="1" smtClean="0"/>
              <a:t>didapat</a:t>
            </a:r>
            <a:r>
              <a:rPr lang="en-US" sz="1600" dirty="0" smtClean="0"/>
              <a:t> </a:t>
            </a:r>
            <a:r>
              <a:rPr lang="en-US" sz="1600" dirty="0" err="1" smtClean="0"/>
              <a:t>sama</a:t>
            </a:r>
            <a:r>
              <a:rPr lang="en-US" sz="1600" dirty="0" smtClean="0"/>
              <a:t> </a:t>
            </a:r>
            <a:r>
              <a:rPr lang="en-US" sz="1600" dirty="0" err="1" smtClean="0"/>
              <a:t>dengan</a:t>
            </a:r>
            <a:r>
              <a:rPr lang="en-US" sz="1600" dirty="0" smtClean="0"/>
              <a:t> </a:t>
            </a:r>
            <a:r>
              <a:rPr lang="en-US" sz="1600" dirty="0" err="1" smtClean="0"/>
              <a:t>sumber</a:t>
            </a:r>
            <a:r>
              <a:rPr lang="en-US" sz="1600" dirty="0" smtClean="0"/>
              <a:t> </a:t>
            </a:r>
            <a:r>
              <a:rPr lang="en-US" sz="1600" dirty="0" err="1" smtClean="0"/>
              <a:t>lainnya</a:t>
            </a:r>
            <a:r>
              <a:rPr lang="en-US" sz="1600" dirty="0" smtClean="0"/>
              <a:t>? </a:t>
            </a:r>
            <a:r>
              <a:rPr lang="en-US" sz="1600" dirty="0" err="1" smtClean="0"/>
              <a:t>Apakah</a:t>
            </a:r>
            <a:r>
              <a:rPr lang="en-US" sz="1600" dirty="0" smtClean="0"/>
              <a:t> </a:t>
            </a:r>
            <a:r>
              <a:rPr lang="en-US" sz="1600" dirty="0" err="1" smtClean="0"/>
              <a:t>informasi</a:t>
            </a:r>
            <a:r>
              <a:rPr lang="en-US" sz="1600" dirty="0" smtClean="0"/>
              <a:t> </a:t>
            </a:r>
            <a:r>
              <a:rPr lang="en-US" sz="1600" dirty="0" err="1" smtClean="0"/>
              <a:t>tidak</a:t>
            </a:r>
            <a:r>
              <a:rPr lang="en-US" sz="1600" dirty="0" smtClean="0"/>
              <a:t> </a:t>
            </a:r>
            <a:r>
              <a:rPr lang="en-US" sz="1600" dirty="0" err="1" smtClean="0"/>
              <a:t>berlebihan</a:t>
            </a:r>
            <a:r>
              <a:rPr lang="en-US" sz="1600" dirty="0" smtClean="0"/>
              <a:t>?</a:t>
            </a:r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	- Relevancy: </a:t>
            </a:r>
            <a:r>
              <a:rPr lang="en-US" sz="1600" dirty="0" err="1" smtClean="0"/>
              <a:t>apakah</a:t>
            </a:r>
            <a:r>
              <a:rPr lang="en-US" sz="1600" dirty="0" smtClean="0"/>
              <a:t> </a:t>
            </a:r>
            <a:r>
              <a:rPr lang="en-US" sz="1600" dirty="0" err="1" smtClean="0"/>
              <a:t>situs</a:t>
            </a:r>
            <a:r>
              <a:rPr lang="en-US" sz="1600" dirty="0" smtClean="0"/>
              <a:t> </a:t>
            </a:r>
            <a:r>
              <a:rPr lang="en-US" sz="1600" dirty="0" err="1" smtClean="0"/>
              <a:t>relevan</a:t>
            </a:r>
            <a:r>
              <a:rPr lang="en-US" sz="1600" dirty="0" smtClean="0"/>
              <a:t> </a:t>
            </a:r>
            <a:r>
              <a:rPr lang="en-US" sz="1600" dirty="0" err="1" smtClean="0"/>
              <a:t>dengan</a:t>
            </a:r>
            <a:r>
              <a:rPr lang="en-US" sz="1600" dirty="0" smtClean="0"/>
              <a:t> </a:t>
            </a:r>
            <a:r>
              <a:rPr lang="en-US" sz="1600" dirty="0" err="1" smtClean="0"/>
              <a:t>pekerjaan</a:t>
            </a:r>
            <a:r>
              <a:rPr lang="en-US" sz="1600" dirty="0" smtClean="0"/>
              <a:t> </a:t>
            </a:r>
            <a:r>
              <a:rPr lang="en-US" sz="1600" dirty="0" err="1" smtClean="0"/>
              <a:t>atau</a:t>
            </a:r>
            <a:r>
              <a:rPr lang="en-US" sz="1600" dirty="0" smtClean="0"/>
              <a:t> </a:t>
            </a:r>
            <a:r>
              <a:rPr lang="en-US" sz="1600" dirty="0" err="1" smtClean="0"/>
              <a:t>masalah</a:t>
            </a:r>
            <a:r>
              <a:rPr lang="en-US" sz="1600" dirty="0" smtClean="0"/>
              <a:t> yang </a:t>
            </a:r>
            <a:r>
              <a:rPr lang="en-US" sz="1600" dirty="0" err="1" smtClean="0"/>
              <a:t>dihadapi</a:t>
            </a:r>
            <a:r>
              <a:rPr lang="en-US" sz="1600" dirty="0" smtClean="0"/>
              <a:t>? </a:t>
            </a:r>
            <a:r>
              <a:rPr lang="en-US" sz="1600" dirty="0" err="1" smtClean="0"/>
              <a:t>Apakah</a:t>
            </a:r>
            <a:r>
              <a:rPr lang="en-US" sz="1600" dirty="0" smtClean="0"/>
              <a:t> </a:t>
            </a:r>
            <a:r>
              <a:rPr lang="en-US" sz="1600" dirty="0" err="1" smtClean="0"/>
              <a:t>situs</a:t>
            </a:r>
            <a:r>
              <a:rPr lang="en-US" sz="1600" dirty="0" smtClean="0"/>
              <a:t> </a:t>
            </a:r>
            <a:r>
              <a:rPr lang="en-US" sz="1600" dirty="0" err="1" smtClean="0"/>
              <a:t>itu</a:t>
            </a:r>
            <a:r>
              <a:rPr lang="en-US" sz="1600" dirty="0" smtClean="0"/>
              <a:t> </a:t>
            </a:r>
            <a:r>
              <a:rPr lang="en-US" sz="1600" dirty="0" err="1" smtClean="0"/>
              <a:t>mendefinisikan</a:t>
            </a:r>
            <a:r>
              <a:rPr lang="en-US" sz="1600" dirty="0" smtClean="0"/>
              <a:t> </a:t>
            </a:r>
            <a:r>
              <a:rPr lang="en-US" sz="1600" dirty="0" err="1" smtClean="0"/>
              <a:t>ruang</a:t>
            </a:r>
            <a:r>
              <a:rPr lang="en-US" sz="1600" dirty="0" smtClean="0"/>
              <a:t> </a:t>
            </a:r>
            <a:r>
              <a:rPr lang="en-US" sz="1600" dirty="0" err="1" smtClean="0"/>
              <a:t>lingkup</a:t>
            </a:r>
            <a:r>
              <a:rPr lang="en-US" sz="1600" dirty="0" smtClean="0"/>
              <a:t>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tujuan</a:t>
            </a:r>
            <a:r>
              <a:rPr lang="en-US" sz="1600" dirty="0" smtClean="0"/>
              <a:t> yang </a:t>
            </a:r>
            <a:r>
              <a:rPr lang="en-US" sz="1600" dirty="0" err="1" smtClean="0"/>
              <a:t>jelas</a:t>
            </a:r>
            <a:r>
              <a:rPr lang="en-US" sz="1600" dirty="0" smtClean="0"/>
              <a:t>? </a:t>
            </a:r>
            <a:r>
              <a:rPr lang="en-US" sz="1600" dirty="0" err="1" smtClean="0"/>
              <a:t>Siapakah</a:t>
            </a:r>
            <a:r>
              <a:rPr lang="en-US" sz="1600" dirty="0" smtClean="0"/>
              <a:t> </a:t>
            </a:r>
            <a:r>
              <a:rPr lang="en-US" sz="1600" dirty="0" err="1" smtClean="0"/>
              <a:t>pemakai</a:t>
            </a:r>
            <a:r>
              <a:rPr lang="en-US" sz="1600" dirty="0" smtClean="0"/>
              <a:t> yang </a:t>
            </a:r>
            <a:r>
              <a:rPr lang="en-US" sz="1600" dirty="0" err="1" smtClean="0"/>
              <a:t>dituju</a:t>
            </a:r>
            <a:r>
              <a:rPr lang="en-US" sz="1600" dirty="0" smtClean="0"/>
              <a:t>?</a:t>
            </a:r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	- Date: </a:t>
            </a:r>
            <a:r>
              <a:rPr lang="en-US" sz="1600" dirty="0" err="1" smtClean="0"/>
              <a:t>apakah</a:t>
            </a:r>
            <a:r>
              <a:rPr lang="en-US" sz="1600" dirty="0" smtClean="0"/>
              <a:t> </a:t>
            </a:r>
            <a:r>
              <a:rPr lang="en-US" sz="1600" dirty="0" err="1" smtClean="0"/>
              <a:t>informasi</a:t>
            </a:r>
            <a:r>
              <a:rPr lang="en-US" sz="1600" dirty="0" smtClean="0"/>
              <a:t> </a:t>
            </a:r>
            <a:r>
              <a:rPr lang="en-US" sz="1600" dirty="0" err="1" smtClean="0"/>
              <a:t>dalam</a:t>
            </a:r>
            <a:r>
              <a:rPr lang="en-US" sz="1600" dirty="0" smtClean="0"/>
              <a:t> </a:t>
            </a:r>
            <a:r>
              <a:rPr lang="en-US" sz="1600" dirty="0" err="1" smtClean="0"/>
              <a:t>situs</a:t>
            </a:r>
            <a:r>
              <a:rPr lang="en-US" sz="1600" dirty="0" smtClean="0"/>
              <a:t> </a:t>
            </a:r>
            <a:r>
              <a:rPr lang="en-US" sz="1600" dirty="0" err="1" smtClean="0"/>
              <a:t>uptodate</a:t>
            </a:r>
            <a:r>
              <a:rPr lang="en-US" sz="1600" dirty="0" smtClean="0"/>
              <a:t>? </a:t>
            </a:r>
            <a:r>
              <a:rPr lang="en-US" sz="1600" dirty="0" err="1" smtClean="0"/>
              <a:t>Apakah</a:t>
            </a:r>
            <a:r>
              <a:rPr lang="en-US" sz="1600" dirty="0" smtClean="0"/>
              <a:t> </a:t>
            </a:r>
            <a:r>
              <a:rPr lang="en-US" sz="1600" dirty="0" err="1" smtClean="0"/>
              <a:t>situs</a:t>
            </a:r>
            <a:r>
              <a:rPr lang="en-US" sz="1600" dirty="0" smtClean="0"/>
              <a:t> </a:t>
            </a:r>
            <a:r>
              <a:rPr lang="en-US" sz="1600" dirty="0" err="1" smtClean="0"/>
              <a:t>memiliki</a:t>
            </a:r>
            <a:r>
              <a:rPr lang="en-US" sz="1600" dirty="0" smtClean="0"/>
              <a:t> link yang </a:t>
            </a:r>
            <a:r>
              <a:rPr lang="en-US" sz="1600" dirty="0" err="1" smtClean="0"/>
              <a:t>tidak</a:t>
            </a:r>
            <a:r>
              <a:rPr lang="en-US" sz="1600" dirty="0" smtClean="0"/>
              <a:t> </a:t>
            </a:r>
            <a:r>
              <a:rPr lang="en-US" sz="1600" dirty="0" err="1" smtClean="0"/>
              <a:t>mati</a:t>
            </a:r>
            <a:endParaRPr lang="en-US" sz="1600" dirty="0" smtClean="0"/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	- Source: </a:t>
            </a:r>
            <a:r>
              <a:rPr lang="en-US" sz="1600" dirty="0" err="1" smtClean="0"/>
              <a:t>apakah</a:t>
            </a:r>
            <a:r>
              <a:rPr lang="en-US" sz="1600" dirty="0" smtClean="0"/>
              <a:t> </a:t>
            </a:r>
            <a:r>
              <a:rPr lang="en-US" sz="1600" dirty="0" err="1" smtClean="0"/>
              <a:t>isi</a:t>
            </a:r>
            <a:r>
              <a:rPr lang="en-US" sz="1600" dirty="0" smtClean="0"/>
              <a:t> </a:t>
            </a:r>
            <a:r>
              <a:rPr lang="en-US" sz="1600" dirty="0" err="1" smtClean="0"/>
              <a:t>halaman</a:t>
            </a:r>
            <a:r>
              <a:rPr lang="en-US" sz="1600" dirty="0" smtClean="0"/>
              <a:t> </a:t>
            </a:r>
            <a:r>
              <a:rPr lang="en-US" sz="1600" dirty="0" err="1" smtClean="0"/>
              <a:t>situs</a:t>
            </a:r>
            <a:r>
              <a:rPr lang="en-US" sz="1600" dirty="0" smtClean="0"/>
              <a:t> </a:t>
            </a:r>
            <a:r>
              <a:rPr lang="en-US" sz="1600" dirty="0" err="1" smtClean="0"/>
              <a:t>tersebut</a:t>
            </a:r>
            <a:r>
              <a:rPr lang="en-US" sz="1600" dirty="0" smtClean="0"/>
              <a:t> </a:t>
            </a:r>
            <a:r>
              <a:rPr lang="en-US" sz="1600" dirty="0" err="1" smtClean="0"/>
              <a:t>mengutip</a:t>
            </a:r>
            <a:r>
              <a:rPr lang="en-US" sz="1600" dirty="0" smtClean="0"/>
              <a:t> </a:t>
            </a:r>
            <a:r>
              <a:rPr lang="en-US" sz="1600" dirty="0" err="1" smtClean="0"/>
              <a:t>sumber-sumber</a:t>
            </a:r>
            <a:r>
              <a:rPr lang="en-US" sz="1600" dirty="0" smtClean="0"/>
              <a:t> </a:t>
            </a:r>
            <a:r>
              <a:rPr lang="en-US" sz="1600" dirty="0" err="1" smtClean="0"/>
              <a:t>dari</a:t>
            </a:r>
            <a:r>
              <a:rPr lang="en-US" sz="1600" dirty="0" smtClean="0"/>
              <a:t> media </a:t>
            </a:r>
            <a:r>
              <a:rPr lang="en-US" sz="1600" dirty="0" err="1" smtClean="0"/>
              <a:t>cetak</a:t>
            </a:r>
            <a:r>
              <a:rPr lang="en-US" sz="1600" dirty="0" smtClean="0"/>
              <a:t> </a:t>
            </a:r>
            <a:r>
              <a:rPr lang="en-US" sz="1600" dirty="0" err="1" smtClean="0"/>
              <a:t>atau</a:t>
            </a:r>
            <a:r>
              <a:rPr lang="en-US" sz="1600" dirty="0" smtClean="0"/>
              <a:t> </a:t>
            </a:r>
            <a:r>
              <a:rPr lang="en-US" sz="1600" dirty="0" err="1" smtClean="0"/>
              <a:t>elektronik</a:t>
            </a:r>
            <a:r>
              <a:rPr lang="en-US" sz="1600" dirty="0" smtClean="0"/>
              <a:t> </a:t>
            </a:r>
            <a:r>
              <a:rPr lang="en-US" sz="1600" dirty="0" err="1" smtClean="0"/>
              <a:t>lainnya</a:t>
            </a:r>
            <a:r>
              <a:rPr lang="en-US" sz="1600" dirty="0" smtClean="0"/>
              <a:t>? </a:t>
            </a:r>
            <a:r>
              <a:rPr lang="en-US" sz="1600" dirty="0" err="1" smtClean="0"/>
              <a:t>Apakah</a:t>
            </a:r>
            <a:r>
              <a:rPr lang="en-US" sz="1600" dirty="0" smtClean="0"/>
              <a:t> </a:t>
            </a:r>
            <a:r>
              <a:rPr lang="en-US" sz="1600" dirty="0" err="1" smtClean="0"/>
              <a:t>halaman</a:t>
            </a:r>
            <a:r>
              <a:rPr lang="en-US" sz="1600" dirty="0" smtClean="0"/>
              <a:t> </a:t>
            </a:r>
            <a:r>
              <a:rPr lang="en-US" sz="1600" dirty="0" err="1" smtClean="0"/>
              <a:t>itu</a:t>
            </a:r>
            <a:r>
              <a:rPr lang="en-US" sz="1600" dirty="0" smtClean="0"/>
              <a:t> </a:t>
            </a:r>
            <a:r>
              <a:rPr lang="en-US" sz="1600" dirty="0" err="1" smtClean="0"/>
              <a:t>memliki</a:t>
            </a:r>
            <a:r>
              <a:rPr lang="en-US" sz="1600" dirty="0" smtClean="0"/>
              <a:t> </a:t>
            </a:r>
            <a:r>
              <a:rPr lang="en-US" sz="1600" dirty="0" err="1" smtClean="0"/>
              <a:t>daftar</a:t>
            </a:r>
            <a:r>
              <a:rPr lang="en-US" sz="1600" dirty="0" smtClean="0"/>
              <a:t> </a:t>
            </a:r>
            <a:r>
              <a:rPr lang="en-US" sz="1600" dirty="0" err="1" smtClean="0"/>
              <a:t>pustaka</a:t>
            </a:r>
            <a:r>
              <a:rPr lang="en-US" sz="1600" dirty="0" smtClean="0"/>
              <a:t>?</a:t>
            </a:r>
            <a:endParaRPr lang="en-US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Database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571612"/>
            <a:ext cx="7563428" cy="45958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Referensi</a:t>
            </a:r>
            <a:r>
              <a:rPr lang="en-US" dirty="0" smtClean="0"/>
              <a:t> </a:t>
            </a:r>
            <a:r>
              <a:rPr lang="en-US" dirty="0" err="1" smtClean="0"/>
              <a:t>Cetak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643050"/>
            <a:ext cx="7436399" cy="50577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0"/>
            <a:ext cx="8115328" cy="939784"/>
          </a:xfrm>
        </p:spPr>
        <p:txBody>
          <a:bodyPr>
            <a:normAutofit/>
          </a:bodyPr>
          <a:lstStyle/>
          <a:p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Web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1142984"/>
            <a:ext cx="4948259" cy="5522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Menulis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600200"/>
            <a:ext cx="8572560" cy="4686320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Insinyur</a:t>
            </a:r>
            <a:r>
              <a:rPr lang="en-US" dirty="0" smtClean="0"/>
              <a:t> yang </a:t>
            </a:r>
            <a:r>
              <a:rPr lang="en-US" dirty="0" err="1" smtClean="0"/>
              <a:t>sukses</a:t>
            </a:r>
            <a:r>
              <a:rPr lang="en-US" dirty="0" smtClean="0"/>
              <a:t> </a:t>
            </a:r>
            <a:r>
              <a:rPr lang="en-US" dirty="0" err="1" smtClean="0"/>
              <a:t>menghabiskan</a:t>
            </a:r>
            <a:r>
              <a:rPr lang="en-US" dirty="0" smtClean="0"/>
              <a:t> 24%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waktunya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menulis</a:t>
            </a:r>
            <a:r>
              <a:rPr lang="en-US" dirty="0" smtClean="0"/>
              <a:t> (Richard </a:t>
            </a:r>
            <a:r>
              <a:rPr lang="en-US" dirty="0" err="1" smtClean="0"/>
              <a:t>M.Davis</a:t>
            </a:r>
            <a:r>
              <a:rPr lang="en-US" dirty="0" smtClean="0"/>
              <a:t> 1977)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Tulisan</a:t>
            </a:r>
            <a:r>
              <a:rPr lang="en-US" dirty="0" smtClean="0"/>
              <a:t>: log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catatan</a:t>
            </a:r>
            <a:r>
              <a:rPr lang="en-US" dirty="0" smtClean="0"/>
              <a:t> </a:t>
            </a:r>
            <a:r>
              <a:rPr lang="en-US" dirty="0" err="1" smtClean="0"/>
              <a:t>riset</a:t>
            </a:r>
            <a:r>
              <a:rPr lang="en-US" dirty="0" smtClean="0"/>
              <a:t>, </a:t>
            </a:r>
            <a:r>
              <a:rPr lang="en-US" dirty="0" err="1" smtClean="0"/>
              <a:t>laporan</a:t>
            </a:r>
            <a:r>
              <a:rPr lang="en-US" dirty="0" smtClean="0"/>
              <a:t> </a:t>
            </a:r>
            <a:r>
              <a:rPr lang="en-US" dirty="0" err="1" smtClean="0"/>
              <a:t>teknis</a:t>
            </a:r>
            <a:r>
              <a:rPr lang="en-US" dirty="0" smtClean="0"/>
              <a:t>, </a:t>
            </a:r>
            <a:r>
              <a:rPr lang="en-US" dirty="0" err="1" smtClean="0"/>
              <a:t>spesifikasi</a:t>
            </a:r>
            <a:r>
              <a:rPr lang="en-US" dirty="0"/>
              <a:t> </a:t>
            </a:r>
            <a:r>
              <a:rPr lang="en-US" dirty="0" err="1" smtClean="0"/>
              <a:t>desain</a:t>
            </a:r>
            <a:r>
              <a:rPr lang="en-US" dirty="0" smtClean="0"/>
              <a:t>, </a:t>
            </a:r>
            <a:r>
              <a:rPr lang="en-US" dirty="0" err="1" smtClean="0"/>
              <a:t>surat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r>
              <a:rPr lang="en-US" dirty="0" smtClean="0"/>
              <a:t>, </a:t>
            </a:r>
            <a:r>
              <a:rPr lang="en-US" dirty="0" err="1" smtClean="0"/>
              <a:t>dsb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err="1" smtClean="0"/>
              <a:t>Menulis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efektif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- </a:t>
            </a:r>
            <a:r>
              <a:rPr lang="en-US" dirty="0" err="1" smtClean="0"/>
              <a:t>terencana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terstruktur</a:t>
            </a:r>
            <a:r>
              <a:rPr lang="en-US" dirty="0" smtClean="0"/>
              <a:t>, </a:t>
            </a:r>
            <a:r>
              <a:rPr lang="en-US" dirty="0" err="1" smtClean="0"/>
              <a:t>singkat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jelas</a:t>
            </a:r>
            <a:r>
              <a:rPr lang="en-US" dirty="0" smtClean="0"/>
              <a:t>,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aturan</a:t>
            </a:r>
            <a:r>
              <a:rPr lang="en-US" dirty="0" smtClean="0"/>
              <a:t> </a:t>
            </a:r>
            <a:r>
              <a:rPr lang="en-US" dirty="0" err="1" smtClean="0"/>
              <a:t>tatabahasa</a:t>
            </a:r>
            <a:r>
              <a:rPr lang="en-US" dirty="0" smtClean="0"/>
              <a:t> yang </a:t>
            </a:r>
            <a:r>
              <a:rPr lang="en-US" dirty="0" err="1" smtClean="0"/>
              <a:t>benar</a:t>
            </a:r>
            <a:r>
              <a:rPr lang="en-US" dirty="0" smtClean="0"/>
              <a:t>, </a:t>
            </a:r>
            <a:r>
              <a:rPr lang="en-US" dirty="0" err="1" smtClean="0"/>
              <a:t>kesesuaian</a:t>
            </a:r>
            <a:r>
              <a:rPr lang="en-US" dirty="0" smtClean="0"/>
              <a:t> </a:t>
            </a:r>
            <a:r>
              <a:rPr lang="en-US" dirty="0" err="1" smtClean="0"/>
              <a:t>gaya</a:t>
            </a:r>
            <a:r>
              <a:rPr lang="en-US" dirty="0" smtClean="0"/>
              <a:t> </a:t>
            </a:r>
            <a:r>
              <a:rPr lang="en-US" dirty="0" err="1" smtClean="0"/>
              <a:t>tulisan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pembaca</a:t>
            </a:r>
            <a:r>
              <a:rPr lang="en-US" dirty="0" smtClean="0"/>
              <a:t>, </a:t>
            </a:r>
            <a:r>
              <a:rPr lang="en-US" dirty="0" err="1" smtClean="0"/>
              <a:t>menghindari</a:t>
            </a:r>
            <a:r>
              <a:rPr lang="en-US" dirty="0" smtClean="0"/>
              <a:t> </a:t>
            </a:r>
            <a:r>
              <a:rPr lang="en-US" dirty="0" err="1" smtClean="0"/>
              <a:t>penggunaan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informal, </a:t>
            </a:r>
            <a:r>
              <a:rPr lang="en-US" dirty="0" err="1" smtClean="0"/>
              <a:t>dsb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Penulisan</a:t>
            </a:r>
            <a:r>
              <a:rPr lang="en-US" dirty="0" smtClean="0"/>
              <a:t> </a:t>
            </a:r>
            <a:r>
              <a:rPr lang="en-US" dirty="0" err="1" smtClean="0"/>
              <a:t>Teknik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428736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penulisan</a:t>
            </a:r>
            <a:r>
              <a:rPr lang="en-US" dirty="0" smtClean="0"/>
              <a:t> </a:t>
            </a:r>
            <a:r>
              <a:rPr lang="en-US" dirty="0" err="1" smtClean="0"/>
              <a:t>teknik</a:t>
            </a:r>
            <a:r>
              <a:rPr lang="en-US" dirty="0" smtClean="0"/>
              <a:t> :</a:t>
            </a:r>
          </a:p>
          <a:p>
            <a:pPr>
              <a:buNone/>
            </a:pPr>
            <a:r>
              <a:rPr lang="en-US" dirty="0" smtClean="0"/>
              <a:t>	1. </a:t>
            </a:r>
            <a:r>
              <a:rPr lang="en-US" dirty="0" err="1" smtClean="0"/>
              <a:t>Buku</a:t>
            </a:r>
            <a:r>
              <a:rPr lang="en-US" dirty="0" smtClean="0"/>
              <a:t> log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catatan</a:t>
            </a:r>
            <a:r>
              <a:rPr lang="en-US" dirty="0" smtClean="0"/>
              <a:t>: </a:t>
            </a:r>
            <a:r>
              <a:rPr lang="en-US" dirty="0" err="1" smtClean="0"/>
              <a:t>catatan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pekerjaan</a:t>
            </a:r>
            <a:r>
              <a:rPr lang="en-US" dirty="0" smtClean="0"/>
              <a:t>,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eksperimen</a:t>
            </a:r>
            <a:r>
              <a:rPr lang="en-US" dirty="0" smtClean="0"/>
              <a:t>, </a:t>
            </a:r>
            <a:r>
              <a:rPr lang="en-US" dirty="0" err="1" smtClean="0"/>
              <a:t>notulen</a:t>
            </a:r>
            <a:r>
              <a:rPr lang="en-US" dirty="0" smtClean="0"/>
              <a:t> </a:t>
            </a:r>
            <a:r>
              <a:rPr lang="en-US" dirty="0" err="1" smtClean="0"/>
              <a:t>pertemuan</a:t>
            </a:r>
            <a:r>
              <a:rPr lang="en-US" dirty="0" smtClean="0"/>
              <a:t>,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pembicaraan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rekan</a:t>
            </a:r>
            <a:r>
              <a:rPr lang="en-US" dirty="0" smtClean="0"/>
              <a:t> </a:t>
            </a:r>
            <a:r>
              <a:rPr lang="en-US" dirty="0" err="1" smtClean="0"/>
              <a:t>sejawat</a:t>
            </a:r>
            <a:r>
              <a:rPr lang="en-US" dirty="0" smtClean="0"/>
              <a:t>, </a:t>
            </a:r>
            <a:r>
              <a:rPr lang="en-US" dirty="0" err="1" smtClean="0"/>
              <a:t>dsb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2. Memo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surat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3. Email 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4. </a:t>
            </a:r>
            <a:r>
              <a:rPr lang="en-US" dirty="0" err="1" smtClean="0"/>
              <a:t>Laporan</a:t>
            </a:r>
            <a:r>
              <a:rPr lang="en-US" dirty="0" smtClean="0"/>
              <a:t> </a:t>
            </a:r>
            <a:r>
              <a:rPr lang="en-US" dirty="0" err="1" smtClean="0"/>
              <a:t>teknis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148</Words>
  <Application>Microsoft Office PowerPoint</Application>
  <PresentationFormat>On-screen Show (4:3)</PresentationFormat>
  <Paragraphs>96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Komunikasi Engineering</vt:lpstr>
      <vt:lpstr>Komunikasi</vt:lpstr>
      <vt:lpstr>Sumber Informasi</vt:lpstr>
      <vt:lpstr>Menyaring Informasi</vt:lpstr>
      <vt:lpstr>Contoh Database</vt:lpstr>
      <vt:lpstr>Contoh Referensi Cetak </vt:lpstr>
      <vt:lpstr>Contoh Sumber Web</vt:lpstr>
      <vt:lpstr>Menulis</vt:lpstr>
      <vt:lpstr>Jenis Penulisan Teknik</vt:lpstr>
      <vt:lpstr>Komunikasi Grafis</vt:lpstr>
      <vt:lpstr>Komunikasi Grafis</vt:lpstr>
      <vt:lpstr>ANSI</vt:lpstr>
      <vt:lpstr>Slide 13</vt:lpstr>
      <vt:lpstr>Reprensentasi Grafis  Menggunakan Komputer</vt:lpstr>
      <vt:lpstr>Presentasi Teknik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Komunikasi Engineering</dc:title>
  <dc:creator>moi</dc:creator>
  <cp:lastModifiedBy>moi</cp:lastModifiedBy>
  <cp:revision>35</cp:revision>
  <dcterms:created xsi:type="dcterms:W3CDTF">2013-05-24T08:10:24Z</dcterms:created>
  <dcterms:modified xsi:type="dcterms:W3CDTF">2013-06-11T10:34:02Z</dcterms:modified>
</cp:coreProperties>
</file>