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9"/>
  </p:notesMasterIdLst>
  <p:handoutMasterIdLst>
    <p:handoutMasterId r:id="rId10"/>
  </p:handoutMasterIdLst>
  <p:sldIdLst>
    <p:sldId id="313" r:id="rId2"/>
    <p:sldId id="309" r:id="rId3"/>
    <p:sldId id="310" r:id="rId4"/>
    <p:sldId id="311" r:id="rId5"/>
    <p:sldId id="312" r:id="rId6"/>
    <p:sldId id="304" r:id="rId7"/>
    <p:sldId id="305" r:id="rId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379"/>
    <a:srgbClr val="FCD2A3"/>
    <a:srgbClr val="E41CCC"/>
    <a:srgbClr val="0000FF"/>
    <a:srgbClr val="154169"/>
    <a:srgbClr val="FFFF99"/>
    <a:srgbClr val="D2E28B"/>
    <a:srgbClr val="FDD1A1"/>
    <a:srgbClr val="ECC9A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8D9E078F-2256-492B-9FAC-243C7839B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2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95B7AA0-AE4E-4F74-9566-B532728D2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59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9914F6A-8E18-4D20-89DB-87EC59BD0D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3327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0586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367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928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675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8037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7E18-D886-4A3D-BE5D-B59A49FD8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99780-E1A2-4B7D-AA11-30BC4E1EA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4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B773-38EF-450B-8D46-FF6FA9864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9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2AECA-02CC-427B-A226-22A5EB62BE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C729-38D6-4763-831C-7B5662738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6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7BC6E-5794-4D73-9D25-333100AA8A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57BEB-E5F5-48CA-B2CC-2C24277C40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D448D-D942-4A5C-AAE0-6D005267C4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8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072E1-4192-490C-AB4D-3EB735B64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0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A235D2-744E-4AEB-A4B7-7E280EDF2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6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  <p:sldLayoutId id="2147484416" r:id="rId12"/>
    <p:sldLayoutId id="2147484417" r:id="rId13"/>
    <p:sldLayoutId id="2147484418" r:id="rId14"/>
    <p:sldLayoutId id="2147484419" r:id="rId15"/>
    <p:sldLayoutId id="2147484420" r:id="rId16"/>
    <p:sldLayoutId id="214748442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" y="2895600"/>
            <a:ext cx="6324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reflection blurRad="12700" stA="50000" endPos="50000" dist="5000" dir="5400000" sy="-100000" rotWithShape="0"/>
                </a:effectLst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038600"/>
            <a:ext cx="5638801" cy="26161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Eddy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Soeryanto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  <a:cs typeface="Arial" pitchFamily="34" charset="0"/>
              </a:rPr>
              <a:t>Soegoto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Std" pitchFamily="66" charset="0"/>
              </a:rPr>
              <a:t>THE ENTREPRENEUR</a:t>
            </a:r>
          </a:p>
          <a:p>
            <a:pPr algn="ctr"/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</a:endParaRP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FOUNDER OF UNIKOM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DFF3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RECTOR OF UNIKOM</a:t>
            </a: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Std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7A77E8-FA99-4771-BD76-9732496F561C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sz="1400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14313"/>
            <a:ext cx="6781800" cy="1462087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FFFF00"/>
                </a:solidFill>
                <a:latin typeface="Arial Rounded MT Bold" panose="020F0704030504030204" pitchFamily="34" charset="0"/>
              </a:rPr>
              <a:t>ENTREPRENEURSHIP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BOBOT :</a:t>
            </a:r>
            <a:r>
              <a:rPr lang="en-US" sz="2200" dirty="0" smtClean="0"/>
              <a:t>  3 SKS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200" dirty="0" smtClean="0"/>
          </a:p>
          <a:p>
            <a:pPr eaLnBrk="1" hangingPunct="1">
              <a:lnSpc>
                <a:spcPct val="90000"/>
              </a:lnSpc>
            </a:pPr>
            <a:r>
              <a:rPr lang="en-US" sz="2200" b="1" dirty="0" smtClean="0"/>
              <a:t>DOSEN</a:t>
            </a:r>
            <a:r>
              <a:rPr lang="en-US" sz="2200" dirty="0" smtClean="0"/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 	1. DR. IR. EDDY SOERYANTO SOEGOTO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        (</a:t>
            </a:r>
            <a:r>
              <a:rPr lang="en-US" sz="2200" dirty="0" err="1" smtClean="0"/>
              <a:t>Koordinator</a:t>
            </a:r>
            <a:r>
              <a:rPr lang="en-US" sz="2200" dirty="0" smtClean="0"/>
              <a:t>) </a:t>
            </a:r>
            <a:endParaRPr lang="en-US" sz="2200" dirty="0" smtClean="0"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2. DR. IR. AGUS SUPANDI, SE., </a:t>
            </a:r>
            <a:r>
              <a:rPr lang="en-US" sz="2200" dirty="0" err="1" smtClean="0"/>
              <a:t>MSi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3. DR. DEDI SULISTIO, ST., 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4. DR. IR. DEDEN ABDUL WAHAB SYA’RONI, </a:t>
            </a:r>
            <a:r>
              <a:rPr lang="en-US" sz="2200" dirty="0" err="1" smtClean="0"/>
              <a:t>M.Si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5. DR. BUDHIASIH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6. AGUS RIYANTO, ST.,MT.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 smtClean="0"/>
              <a:t>	7. SYAHRIL ISKANDAR, </a:t>
            </a:r>
            <a:r>
              <a:rPr lang="en-US" sz="2200" dirty="0" err="1" smtClean="0"/>
              <a:t>SSn</a:t>
            </a:r>
            <a:r>
              <a:rPr lang="en-US" sz="2200" dirty="0" smtClean="0"/>
              <a:t>., </a:t>
            </a:r>
            <a:r>
              <a:rPr lang="en-US" sz="2200" dirty="0" err="1" smtClean="0"/>
              <a:t>MSn</a:t>
            </a:r>
            <a:r>
              <a:rPr lang="en-US" sz="2200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8. EVA SITI FATIMAH, ST.,MM.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200" dirty="0"/>
              <a:t>	</a:t>
            </a:r>
            <a:r>
              <a:rPr lang="en-US" sz="2200" dirty="0" smtClean="0"/>
              <a:t>9. LINNA ISMAWATI, SE.,</a:t>
            </a:r>
            <a:r>
              <a:rPr lang="en-US" sz="2200" dirty="0" err="1" smtClean="0"/>
              <a:t>M.Si</a:t>
            </a:r>
            <a:r>
              <a:rPr lang="en-US" sz="2200" smtClean="0"/>
              <a:t>.</a:t>
            </a:r>
            <a:endParaRPr lang="en-US" sz="2200" dirty="0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7164338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41A947-4FF2-4841-81FB-852798F973FF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sz="140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MAHASISWA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8402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SETIAP MAHASISWA WAJIB MEMBUKA SITUS UNIKOM &amp; WAJIB MENDAFTARKAN DIRINYA PADA KULIAH ONLINE</a:t>
            </a:r>
          </a:p>
          <a:p>
            <a:pPr eaLnBrk="1" hangingPunct="1"/>
            <a:r>
              <a:rPr lang="en-US" sz="2000" dirty="0" smtClean="0"/>
              <a:t>NAMA KULIAH : </a:t>
            </a:r>
            <a:r>
              <a:rPr lang="en-US" sz="2000" b="1" dirty="0" smtClean="0"/>
              <a:t>ENTREPRENEURSHIP GAZAL 2014</a:t>
            </a:r>
          </a:p>
          <a:p>
            <a:pPr eaLnBrk="1" hangingPunct="1"/>
            <a:r>
              <a:rPr lang="en-US" sz="2000" dirty="0" smtClean="0"/>
              <a:t>KETIK NAMA LENGKAP, NIM, KELAS, PRODI + UPLOAD PASFOTO BERWARNA ANDA</a:t>
            </a:r>
          </a:p>
          <a:p>
            <a:pPr eaLnBrk="1" hangingPunct="1"/>
            <a:r>
              <a:rPr lang="en-US" sz="2000" dirty="0" smtClean="0"/>
              <a:t>KULIAH ONLINE ENTREPRENEURSHIP WAJIB DILIHAT SETIAP MINGGU </a:t>
            </a:r>
            <a:r>
              <a:rPr lang="en-US" sz="2000" dirty="0" smtClean="0">
                <a:sym typeface="Wingdings" panose="05000000000000000000" pitchFamily="2" charset="2"/>
              </a:rPr>
              <a:t> PENGUMUMAN &amp; TUGAS</a:t>
            </a:r>
          </a:p>
          <a:p>
            <a:pPr eaLnBrk="1" hangingPunct="1"/>
            <a:r>
              <a:rPr lang="en-US" sz="2000" dirty="0" smtClean="0">
                <a:sym typeface="Wingdings" panose="05000000000000000000" pitchFamily="2" charset="2"/>
              </a:rPr>
              <a:t>MATERI KULIAH, TUGAS, QUIZ, UTS, UAS, NILAI, DLL. DIUMUMKAN MELALUI KULIAH ONLINE INI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NILAI UJIAN (UTS, UAS, QUIZ, TUGAS) &amp; NILAI AKHIR </a:t>
            </a:r>
            <a:r>
              <a:rPr lang="en-US" sz="2000" dirty="0" smtClean="0">
                <a:sym typeface="Wingdings" panose="05000000000000000000" pitchFamily="2" charset="2"/>
              </a:rPr>
              <a:t> DI UMUMKAN MELALUI KULIAH ONLINE INI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FLOW CHART : SITUS UNIKOM </a:t>
            </a:r>
            <a:r>
              <a:rPr lang="en-US" sz="2000" dirty="0" smtClean="0">
                <a:sym typeface="Wingdings" panose="05000000000000000000" pitchFamily="2" charset="2"/>
              </a:rPr>
              <a:t> Online Feature  Online Learning  </a:t>
            </a:r>
            <a:r>
              <a:rPr lang="en-US" sz="2000" dirty="0" err="1" smtClean="0">
                <a:sym typeface="Wingdings" panose="05000000000000000000" pitchFamily="2" charset="2"/>
              </a:rPr>
              <a:t>Daftar</a:t>
            </a:r>
            <a:r>
              <a:rPr lang="en-US" sz="2000" dirty="0" smtClean="0">
                <a:sym typeface="Wingdings" panose="05000000000000000000" pitchFamily="2" charset="2"/>
              </a:rPr>
              <a:t>  ENTREPRENEURSHIP GAZAL 2014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255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4DF529-CC85-402F-A676-31CC64C414C2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40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solidFill>
                  <a:srgbClr val="E41CCC"/>
                </a:solidFill>
                <a:latin typeface="Arial Rounded MT Bold" panose="020F0704030504030204" pitchFamily="34" charset="0"/>
              </a:rPr>
              <a:t>TATA TERTIB KULIAH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53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Komposisi</a:t>
            </a:r>
            <a:r>
              <a:rPr lang="en-US" sz="2400" dirty="0" smtClean="0"/>
              <a:t> : </a:t>
            </a:r>
            <a:r>
              <a:rPr lang="en-US" sz="2400" dirty="0" err="1" smtClean="0"/>
              <a:t>Kuliah</a:t>
            </a:r>
            <a:r>
              <a:rPr lang="en-US" sz="2400" dirty="0" smtClean="0"/>
              <a:t>, </a:t>
            </a:r>
            <a:r>
              <a:rPr lang="en-US" sz="2400" dirty="0" err="1" smtClean="0"/>
              <a:t>Tugas</a:t>
            </a:r>
            <a:r>
              <a:rPr lang="en-US" sz="2400" dirty="0" smtClean="0"/>
              <a:t>, UTS, UAS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Wajib</a:t>
            </a:r>
            <a:r>
              <a:rPr lang="en-US" sz="2400" dirty="0" smtClean="0"/>
              <a:t> 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   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“Entrepreneurship –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Menjadi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Pebisnis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 </a:t>
            </a:r>
            <a:r>
              <a:rPr lang="en-US" sz="2800" i="1" dirty="0" err="1" smtClean="0">
                <a:solidFill>
                  <a:srgbClr val="FFC000"/>
                </a:solidFill>
                <a:latin typeface="Script MT Bold" pitchFamily="66" charset="0"/>
              </a:rPr>
              <a:t>Ulung</a:t>
            </a:r>
            <a:r>
              <a:rPr lang="en-US" sz="2800" i="1" dirty="0" smtClean="0">
                <a:solidFill>
                  <a:srgbClr val="FFC000"/>
                </a:solidFill>
                <a:latin typeface="Script MT Bold" pitchFamily="66" charset="0"/>
              </a:rPr>
              <a:t>”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/>
              <a:t>          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Penulis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: Dr. Ir. Eddy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Soeryanto</a:t>
            </a:r>
            <a:r>
              <a:rPr lang="en-US" sz="2400" i="1" dirty="0" smtClean="0">
                <a:solidFill>
                  <a:srgbClr val="FCD2A3"/>
                </a:solidFill>
                <a:latin typeface="Script MT Bold" pitchFamily="66" charset="0"/>
              </a:rPr>
              <a:t> </a:t>
            </a:r>
            <a:r>
              <a:rPr lang="en-US" sz="2400" i="1" dirty="0" err="1" smtClean="0">
                <a:solidFill>
                  <a:srgbClr val="FCD2A3"/>
                </a:solidFill>
                <a:latin typeface="Script MT Bold" pitchFamily="66" charset="0"/>
              </a:rPr>
              <a:t>Soegoto</a:t>
            </a:r>
            <a:endParaRPr lang="en-US" sz="2400" i="1" dirty="0" smtClean="0">
              <a:solidFill>
                <a:srgbClr val="FCD2A3"/>
              </a:solidFill>
              <a:latin typeface="Script MT Bold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ym typeface="Wingdings" pitchFamily="2" charset="2"/>
              </a:rPr>
              <a:t>Syarat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err="1" smtClean="0">
                <a:sym typeface="Wingdings" pitchFamily="2" charset="2"/>
              </a:rPr>
              <a:t>Ujian</a:t>
            </a:r>
            <a:r>
              <a:rPr lang="en-US" sz="2400" dirty="0" smtClean="0">
                <a:sym typeface="Wingdings" pitchFamily="2" charset="2"/>
              </a:rPr>
              <a:t> 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≥ 80%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hadir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kuliah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UTS,UAS,Tugas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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WajibTidak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ikut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salah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satu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Penilaian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smtClean="0">
                <a:cs typeface="Tahoma" pitchFamily="34" charset="0"/>
              </a:rPr>
              <a:t>a. UTS = 25 %;  b. UAS = 25 %; c. </a:t>
            </a:r>
            <a:r>
              <a:rPr lang="en-US" sz="2400" dirty="0" err="1" smtClean="0">
                <a:cs typeface="Tahoma" pitchFamily="34" charset="0"/>
              </a:rPr>
              <a:t>Tugas</a:t>
            </a:r>
            <a:r>
              <a:rPr lang="en-US" sz="2400" dirty="0" smtClean="0">
                <a:cs typeface="Tahoma" pitchFamily="34" charset="0"/>
              </a:rPr>
              <a:t> 1= 25 %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 smtClean="0">
                <a:cs typeface="Tahoma" pitchFamily="34" charset="0"/>
                <a:sym typeface="Wingdings" pitchFamily="2" charset="2"/>
              </a:rPr>
              <a:t>  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Tugas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2 = 25 %; 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Kehadiran</a:t>
            </a:r>
            <a:r>
              <a:rPr lang="en-US" sz="2400" dirty="0" smtClean="0">
                <a:cs typeface="Tahoma" pitchFamily="34" charset="0"/>
                <a:sym typeface="Wingdings" pitchFamily="2" charset="2"/>
              </a:rPr>
              <a:t> = Bonus </a:t>
            </a:r>
            <a:r>
              <a:rPr lang="en-US" sz="2400" dirty="0" err="1" smtClean="0">
                <a:cs typeface="Tahoma" pitchFamily="34" charset="0"/>
                <a:sym typeface="Wingdings" pitchFamily="2" charset="2"/>
              </a:rPr>
              <a:t>Nilai</a:t>
            </a:r>
            <a:endParaRPr lang="en-US" sz="2400" dirty="0" smtClean="0">
              <a:cs typeface="Tahoma" pitchFamily="34" charset="0"/>
              <a:sym typeface="Wingdings" pitchFamily="2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cs typeface="Tahoma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4158150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E4D77F-F35A-4F0C-89F6-75781CACAEBB}" type="slidenum">
              <a:rPr 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400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DFF379"/>
                </a:solidFill>
                <a:latin typeface="Arial Rounded MT Bold" panose="020F0704030504030204" pitchFamily="34" charset="0"/>
              </a:rPr>
              <a:t>URAIAN TUGAS &amp; UJIAN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TUGAS 1 = 25 % </a:t>
            </a:r>
            <a:r>
              <a:rPr lang="en-US" sz="2600" dirty="0" smtClean="0">
                <a:sym typeface="Wingdings" panose="05000000000000000000" pitchFamily="2" charset="2"/>
              </a:rPr>
              <a:t> SEBELUM UTS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TUGAS 2 = 25 %  SEBELUM UAS 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ABSENSI = BONUS NILAI  ISI DAFTAR HADIR SETIAP KULIAH ! WAJIB ≥ 80% HADIR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BONUS NILAI  100% HADIR = NILAI+5; 90% HADIR = NILAI+4; 80% HADIR = NILAI+3; ABSENSI&lt; 80% : TIDAK ADA BONUS NILAI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UTS  BAB 1 – BAB 9 + PERLUASAN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sym typeface="Wingdings" panose="05000000000000000000" pitchFamily="2" charset="2"/>
              </a:rPr>
              <a:t>UAS  BAB 10 – BAB 17 + PERLUASAN</a:t>
            </a:r>
          </a:p>
        </p:txBody>
      </p:sp>
    </p:spTree>
    <p:extLst>
      <p:ext uri="{BB962C8B-B14F-4D97-AF65-F5344CB8AC3E}">
        <p14:creationId xmlns:p14="http://schemas.microsoft.com/office/powerpoint/2010/main" val="232725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98" decel="100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98" decel="100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98" decel="100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9A1D7-7E08-41D4-BB89-963D432401F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15" y="152400"/>
            <a:ext cx="427477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11166</TotalTime>
  <Words>298</Words>
  <Application>Microsoft Office PowerPoint</Application>
  <PresentationFormat>On-screen Show (4:3)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Rounded MT Bold</vt:lpstr>
      <vt:lpstr>Brush Script Std</vt:lpstr>
      <vt:lpstr>Calibri</vt:lpstr>
      <vt:lpstr>Calibri Light</vt:lpstr>
      <vt:lpstr>Script MT Bold</vt:lpstr>
      <vt:lpstr>Tahoma</vt:lpstr>
      <vt:lpstr>Wingdings</vt:lpstr>
      <vt:lpstr>Celestial</vt:lpstr>
      <vt:lpstr>PowerPoint Presentation</vt:lpstr>
      <vt:lpstr>ENTREPRENEURSHIP</vt:lpstr>
      <vt:lpstr>KEWAJIBAN MAHASISWA</vt:lpstr>
      <vt:lpstr>TATA TERTIB KULIAH</vt:lpstr>
      <vt:lpstr>URAIAN TUGAS &amp; UJIAN</vt:lpstr>
      <vt:lpstr>PowerPoint Presentation</vt:lpstr>
      <vt:lpstr>PowerPoint Presentation</vt:lpstr>
    </vt:vector>
  </TitlesOfParts>
  <Company>Primagama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PROFESIONAL</dc:title>
  <dc:creator>Kalis</dc:creator>
  <cp:lastModifiedBy>DR.IR.EDDY_SOERYANTO</cp:lastModifiedBy>
  <cp:revision>194</cp:revision>
  <dcterms:created xsi:type="dcterms:W3CDTF">2006-11-28T07:48:59Z</dcterms:created>
  <dcterms:modified xsi:type="dcterms:W3CDTF">2014-09-07T11:01:36Z</dcterms:modified>
</cp:coreProperties>
</file>