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</a:t>
          </a:r>
        </a:p>
        <a:p>
          <a:pPr algn="ctr">
            <a:spcAft>
              <a:spcPts val="0"/>
            </a:spcAft>
          </a:pPr>
          <a:r>
            <a:rPr lang="en-US" sz="2800" dirty="0" smtClean="0">
              <a:solidFill>
                <a:schemeClr val="accent6"/>
              </a:solidFill>
            </a:rPr>
            <a:t>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2976" y="112361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Quiz</a:t>
          </a:r>
          <a:endParaRPr lang="en-US" sz="2100" kern="1200" dirty="0"/>
        </a:p>
      </dsp:txBody>
      <dsp:txXfrm>
        <a:off x="2976" y="1123618"/>
        <a:ext cx="1522511" cy="415800"/>
      </dsp:txXfrm>
    </dsp:sp>
    <dsp:sp modelId="{DDF5E764-A215-46A5-B5E4-1577C2934865}">
      <dsp:nvSpPr>
        <dsp:cNvPr id="0" name=""/>
        <dsp:cNvSpPr/>
      </dsp:nvSpPr>
      <dsp:spPr>
        <a:xfrm>
          <a:off x="1525488" y="642849"/>
          <a:ext cx="304502" cy="13773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1951791" y="642849"/>
          <a:ext cx="4141231" cy="13773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Tanpa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pemberitahuan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susulan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Minimal 1 x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satu</a:t>
          </a:r>
          <a:r>
            <a:rPr lang="en-US" sz="2100" kern="1200" dirty="0" smtClean="0"/>
            <a:t> semester</a:t>
          </a:r>
          <a:endParaRPr lang="en-US" sz="2100" kern="1200" dirty="0"/>
        </a:p>
      </dsp:txBody>
      <dsp:txXfrm>
        <a:off x="1951791" y="642849"/>
        <a:ext cx="4141231" cy="1377337"/>
      </dsp:txXfrm>
    </dsp:sp>
    <dsp:sp modelId="{A2D5D430-1E0D-471C-BB0F-6D041B00482A}">
      <dsp:nvSpPr>
        <dsp:cNvPr id="0" name=""/>
        <dsp:cNvSpPr/>
      </dsp:nvSpPr>
      <dsp:spPr>
        <a:xfrm>
          <a:off x="2976" y="255056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Tugas</a:t>
          </a:r>
          <a:endParaRPr lang="en-US" sz="2100" kern="1200" dirty="0"/>
        </a:p>
      </dsp:txBody>
      <dsp:txXfrm>
        <a:off x="2976" y="2550568"/>
        <a:ext cx="1522511" cy="415800"/>
      </dsp:txXfrm>
    </dsp:sp>
    <dsp:sp modelId="{0C8097C0-41F6-4831-A83C-73ED0DEA9E6A}">
      <dsp:nvSpPr>
        <dsp:cNvPr id="0" name=""/>
        <dsp:cNvSpPr/>
      </dsp:nvSpPr>
      <dsp:spPr>
        <a:xfrm>
          <a:off x="1525488" y="2095787"/>
          <a:ext cx="304502" cy="13253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1951791" y="2095787"/>
          <a:ext cx="4141231" cy="1325362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Mandiri</a:t>
          </a:r>
          <a:r>
            <a:rPr lang="en-US" sz="2100" kern="1200" dirty="0" smtClean="0"/>
            <a:t> via email: deawfapurwantara@gmail.com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Kelompok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Buat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Makalah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dipresentasikan</a:t>
          </a:r>
          <a:endParaRPr lang="en-US" sz="2100" kern="1200" dirty="0"/>
        </a:p>
      </dsp:txBody>
      <dsp:txXfrm>
        <a:off x="1951791" y="2095787"/>
        <a:ext cx="4141231" cy="1325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KEWARGANEGARAAN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Kamis</a:t>
            </a:r>
            <a:r>
              <a:rPr lang="en-US" dirty="0" smtClean="0"/>
              <a:t>, </a:t>
            </a:r>
            <a:r>
              <a:rPr lang="en-US" dirty="0" smtClean="0"/>
              <a:t>07.00 – 08.30 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724400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/>
              <a:t>,</a:t>
            </a:r>
            <a:r>
              <a:rPr lang="en-US" sz="2600" dirty="0" smtClean="0"/>
              <a:t>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r>
              <a:rPr lang="en-US" sz="2600" dirty="0" smtClean="0"/>
              <a:t>, </a:t>
            </a:r>
            <a:r>
              <a:rPr lang="en-US" sz="2600" dirty="0" err="1" smtClean="0"/>
              <a:t>laki-laki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pakai</a:t>
            </a:r>
            <a:r>
              <a:rPr lang="en-US" sz="2600" dirty="0" smtClean="0"/>
              <a:t> anting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Makan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kelas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r>
              <a:rPr lang="en-US" sz="2600" dirty="0" smtClean="0"/>
              <a:t>/</a:t>
            </a:r>
            <a:r>
              <a:rPr lang="en-US" sz="2600" dirty="0" err="1" smtClean="0"/>
              <a:t>menggunakan</a:t>
            </a:r>
            <a:r>
              <a:rPr lang="en-US" sz="2600" dirty="0" smtClean="0"/>
              <a:t> HP</a:t>
            </a:r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 smtClean="0"/>
              <a:t>kuliah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7399415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46181655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67</TotalTime>
  <Words>466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cdb2004223l</vt:lpstr>
      <vt:lpstr>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Microsoft account</cp:lastModifiedBy>
  <cp:revision>12</cp:revision>
  <dcterms:created xsi:type="dcterms:W3CDTF">2012-02-28T03:21:09Z</dcterms:created>
  <dcterms:modified xsi:type="dcterms:W3CDTF">2014-09-19T02:41:44Z</dcterms:modified>
</cp:coreProperties>
</file>