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ETIKA PEMERINTAHAN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07.00 – 08.30 (2 SKS),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</a:t>
            </a:r>
            <a:r>
              <a:rPr lang="en-US" sz="2500" dirty="0" err="1" smtClean="0"/>
              <a:t>yg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  <a:r>
              <a:rPr lang="en-US" sz="2500" dirty="0" err="1" smtClean="0"/>
              <a:t>selama</a:t>
            </a:r>
            <a:r>
              <a:rPr lang="en-US" sz="2500" dirty="0" smtClean="0"/>
              <a:t> </a:t>
            </a:r>
            <a:r>
              <a:rPr lang="en-US" sz="2500" dirty="0" err="1" smtClean="0"/>
              <a:t>perkuliahan</a:t>
            </a:r>
            <a:r>
              <a:rPr lang="en-US" sz="2500" dirty="0" smtClean="0"/>
              <a:t> </a:t>
            </a:r>
            <a:r>
              <a:rPr lang="en-US" sz="2500" dirty="0" err="1" smtClean="0"/>
              <a:t>berjalan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/>
          </a:p>
          <a:p>
            <a:r>
              <a:rPr lang="en-US" sz="2500" i="1" dirty="0" smtClean="0"/>
              <a:t>Keep silent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</a:t>
            </a:r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 smtClean="0"/>
              <a:t>kuliah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724400"/>
          </a:xfrm>
        </p:spPr>
        <p:txBody>
          <a:bodyPr/>
          <a:lstStyle/>
          <a:p>
            <a:r>
              <a:rPr lang="id-ID" sz="2400" dirty="0"/>
              <a:t>Dwiyanto, Agus. </a:t>
            </a:r>
            <a:r>
              <a:rPr lang="en-US" sz="2400" dirty="0"/>
              <a:t>2000. </a:t>
            </a:r>
            <a:r>
              <a:rPr lang="id-ID" sz="2400" i="1" dirty="0"/>
              <a:t>Pemerintah Yang Baik, Tanggap, Efisien, dan Akuntabel, Kontrol atau Etika, Seminar Forum Kebijakan Publik</a:t>
            </a:r>
            <a:r>
              <a:rPr lang="id-ID" sz="2400" dirty="0"/>
              <a:t>. Yogyakarta</a:t>
            </a:r>
            <a:r>
              <a:rPr lang="en-US" sz="2400" dirty="0"/>
              <a:t>:</a:t>
            </a:r>
            <a:r>
              <a:rPr lang="id-ID" sz="2400" dirty="0"/>
              <a:t>Pasca Sarjana</a:t>
            </a:r>
            <a:r>
              <a:rPr lang="en-US" sz="2400" dirty="0"/>
              <a:t> </a:t>
            </a:r>
            <a:r>
              <a:rPr lang="id-ID" sz="2400" dirty="0"/>
              <a:t>UGM.</a:t>
            </a:r>
            <a:endParaRPr lang="en-US" sz="2400" dirty="0"/>
          </a:p>
          <a:p>
            <a:r>
              <a:rPr lang="id-ID" sz="2400" dirty="0"/>
              <a:t>Haryanto</a:t>
            </a:r>
            <a:r>
              <a:rPr lang="en-US" sz="2400" dirty="0"/>
              <a:t>. 2002. </a:t>
            </a:r>
            <a:r>
              <a:rPr lang="id-ID" sz="2400" i="1" dirty="0"/>
              <a:t>Makalah Etika Pemerintahan</a:t>
            </a:r>
            <a:r>
              <a:rPr lang="en-US" sz="2400" i="1" dirty="0"/>
              <a:t>. </a:t>
            </a:r>
            <a:r>
              <a:rPr lang="id-ID" sz="2400" dirty="0"/>
              <a:t>Yogyakarta</a:t>
            </a:r>
            <a:r>
              <a:rPr lang="en-US" sz="2400" dirty="0"/>
              <a:t>:</a:t>
            </a:r>
            <a:r>
              <a:rPr lang="id-ID" sz="2400" dirty="0"/>
              <a:t>Jurusan Ilmu Pemerintahan FISIPOL UGM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Haryono</a:t>
            </a:r>
            <a:r>
              <a:rPr lang="en-US" sz="2400" dirty="0" smtClean="0"/>
              <a:t>, </a:t>
            </a:r>
            <a:r>
              <a:rPr lang="en-US" sz="2400" dirty="0" err="1" smtClean="0"/>
              <a:t>dkk</a:t>
            </a:r>
            <a:r>
              <a:rPr lang="en-US" sz="2400" dirty="0" smtClean="0"/>
              <a:t>. 2013.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Moralitas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. </a:t>
            </a:r>
            <a:r>
              <a:rPr lang="en-US" sz="2400" dirty="0" err="1" smtClean="0"/>
              <a:t>Malang:Jurnal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Ismail.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Birokrasi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Manajemen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Sumberdaya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Manusia</a:t>
            </a:r>
            <a:r>
              <a:rPr lang="en-US" sz="2400" i="1" dirty="0" smtClean="0"/>
              <a:t>. </a:t>
            </a:r>
            <a:r>
              <a:rPr lang="en-US" sz="2400" dirty="0" err="1" smtClean="0"/>
              <a:t>Malang:Averroes</a:t>
            </a:r>
            <a:r>
              <a:rPr lang="en-US" sz="2400" dirty="0" smtClean="0"/>
              <a:t> Press.</a:t>
            </a:r>
          </a:p>
          <a:p>
            <a:r>
              <a:rPr lang="en-US" sz="2400" dirty="0" err="1" smtClean="0"/>
              <a:t>Ihsan</a:t>
            </a:r>
            <a:r>
              <a:rPr lang="en-US" sz="2400" dirty="0" smtClean="0"/>
              <a:t>, </a:t>
            </a:r>
            <a:r>
              <a:rPr lang="en-US" sz="2400" dirty="0" err="1" smtClean="0"/>
              <a:t>Bakir</a:t>
            </a:r>
            <a:r>
              <a:rPr lang="en-US" sz="2400" dirty="0" smtClean="0"/>
              <a:t>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Logika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Wacana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Kritis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Kekuasaan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Demokrasi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Bandung:Remaja</a:t>
            </a:r>
            <a:r>
              <a:rPr lang="en-US" sz="2400" dirty="0" smtClean="0"/>
              <a:t> </a:t>
            </a:r>
            <a:r>
              <a:rPr lang="en-US" sz="2400" dirty="0" err="1" smtClean="0"/>
              <a:t>Rosdakarya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Khaeron</a:t>
            </a:r>
            <a:r>
              <a:rPr lang="en-US" sz="2400" dirty="0" smtClean="0"/>
              <a:t>, Herman. 2013.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Paradigma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Bersih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Cerdas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Santun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Berbasis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Nilai</a:t>
            </a:r>
            <a:r>
              <a:rPr lang="en-US" sz="2400" i="1" dirty="0" smtClean="0"/>
              <a:t> Islam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Bandung:Nuansa</a:t>
            </a:r>
            <a:r>
              <a:rPr lang="en-US" sz="2400" dirty="0" smtClean="0"/>
              <a:t> </a:t>
            </a:r>
            <a:r>
              <a:rPr lang="en-US" sz="2400" dirty="0" err="1" smtClean="0"/>
              <a:t>Cendikia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 2004.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Negara</a:t>
            </a:r>
            <a:r>
              <a:rPr lang="en-US" sz="2400" dirty="0"/>
              <a:t>, </a:t>
            </a:r>
            <a:r>
              <a:rPr lang="en-US" sz="2400" i="1" dirty="0" err="1"/>
              <a:t>Tinjauan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strategi</a:t>
            </a:r>
            <a:r>
              <a:rPr lang="en-US" sz="2400" i="1" dirty="0"/>
              <a:t> </a:t>
            </a:r>
            <a:r>
              <a:rPr lang="en-US" sz="2400" i="1" dirty="0" err="1"/>
              <a:t>pengembangannya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, </a:t>
            </a:r>
            <a:r>
              <a:rPr lang="en-US" sz="2400" dirty="0"/>
              <a:t>Seri </a:t>
            </a:r>
            <a:r>
              <a:rPr lang="en-US" sz="2400" dirty="0" err="1"/>
              <a:t>Wacana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en-US" sz="2400" dirty="0" err="1" smtClean="0"/>
              <a:t>Labolo</a:t>
            </a:r>
            <a:r>
              <a:rPr lang="en-US" sz="2400" dirty="0" smtClean="0"/>
              <a:t>, </a:t>
            </a:r>
            <a:r>
              <a:rPr lang="en-US" sz="2400" dirty="0" err="1" smtClean="0"/>
              <a:t>Muhadam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Memahami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Ilmu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Kajian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Teori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Konsep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Pengembangannya</a:t>
            </a:r>
            <a:r>
              <a:rPr lang="en-US" sz="2400" dirty="0" smtClean="0"/>
              <a:t>. </a:t>
            </a:r>
            <a:r>
              <a:rPr lang="en-US" sz="2400" dirty="0" err="1" smtClean="0"/>
              <a:t>Jakarta:Raja</a:t>
            </a:r>
            <a:r>
              <a:rPr lang="en-US" sz="2400" dirty="0" smtClean="0"/>
              <a:t> </a:t>
            </a:r>
            <a:r>
              <a:rPr lang="en-US" sz="2400" dirty="0" err="1" smtClean="0"/>
              <a:t>Grafindo</a:t>
            </a:r>
            <a:r>
              <a:rPr lang="en-US" sz="2400" dirty="0" smtClean="0"/>
              <a:t> </a:t>
            </a:r>
            <a:r>
              <a:rPr lang="en-US" sz="2400" dirty="0" err="1" smtClean="0"/>
              <a:t>Persada</a:t>
            </a:r>
            <a:r>
              <a:rPr lang="en-US" sz="2400" dirty="0" smtClean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smtClean="0"/>
              <a:t>Paris</a:t>
            </a:r>
            <a:r>
              <a:rPr lang="en-US" sz="2400" dirty="0"/>
              <a:t>, Andi </a:t>
            </a:r>
            <a:r>
              <a:rPr lang="en-US" sz="2400" dirty="0" err="1" smtClean="0"/>
              <a:t>Yuliyani</a:t>
            </a:r>
            <a:r>
              <a:rPr lang="en-US" sz="2400" dirty="0" smtClean="0"/>
              <a:t>. 2007.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Penyelenggara</a:t>
            </a:r>
            <a:r>
              <a:rPr lang="en-US" sz="2400" i="1" dirty="0"/>
              <a:t> </a:t>
            </a:r>
            <a:r>
              <a:rPr lang="en-US" sz="2400" i="1" dirty="0" smtClean="0"/>
              <a:t>Negara. </a:t>
            </a:r>
            <a:r>
              <a:rPr lang="en-US" sz="2400" dirty="0" err="1" smtClean="0"/>
              <a:t>Surabaya:Yudistira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Poedjosubroto</a:t>
            </a:r>
            <a:r>
              <a:rPr lang="en-US" sz="2400" dirty="0"/>
              <a:t>, </a:t>
            </a:r>
            <a:r>
              <a:rPr lang="en-US" sz="2400" dirty="0" err="1"/>
              <a:t>Santoso</a:t>
            </a:r>
            <a:r>
              <a:rPr lang="en-US" sz="2400" dirty="0"/>
              <a:t>. 1992. </a:t>
            </a:r>
            <a:r>
              <a:rPr lang="en-US" sz="2400" i="1" dirty="0" err="1"/>
              <a:t>Etika</a:t>
            </a:r>
            <a:r>
              <a:rPr lang="en-US" sz="2400" i="1" dirty="0"/>
              <a:t> di Negara-Negara.</a:t>
            </a:r>
            <a:r>
              <a:rPr lang="en-US" sz="2400" dirty="0"/>
              <a:t> </a:t>
            </a:r>
            <a:r>
              <a:rPr lang="en-US" sz="2400" dirty="0" err="1"/>
              <a:t>Jakarta:Djambatan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Rismawaty</a:t>
            </a:r>
            <a:r>
              <a:rPr lang="en-US" sz="2400" dirty="0" smtClean="0"/>
              <a:t>. 2008. </a:t>
            </a:r>
            <a:r>
              <a:rPr lang="en-US" sz="2400" i="1" dirty="0" err="1" smtClean="0"/>
              <a:t>Kepribadian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</a:t>
            </a:r>
            <a:r>
              <a:rPr lang="en-US" sz="2400" dirty="0" smtClean="0"/>
              <a:t>. </a:t>
            </a:r>
            <a:r>
              <a:rPr lang="en-US" sz="2400" dirty="0" err="1" smtClean="0"/>
              <a:t>Yogyakarta:Graha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Sumaryadi</a:t>
            </a:r>
            <a:r>
              <a:rPr lang="en-US" sz="2400" dirty="0" smtClean="0"/>
              <a:t>, I. </a:t>
            </a:r>
            <a:r>
              <a:rPr lang="en-US" sz="2400" dirty="0" err="1" smtClean="0"/>
              <a:t>Nyoman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Sosiologi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Dari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Pelayanan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Pemberdayaan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Interaksi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Sistem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Kepemimpinan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 Indonesia</a:t>
            </a:r>
            <a:r>
              <a:rPr lang="en-US" sz="2400" dirty="0" smtClean="0"/>
              <a:t>. </a:t>
            </a:r>
            <a:r>
              <a:rPr lang="en-US" sz="2400" dirty="0" err="1" smtClean="0"/>
              <a:t>Bogor:Ghalia</a:t>
            </a:r>
            <a:r>
              <a:rPr lang="en-US" sz="2400" dirty="0" smtClean="0"/>
              <a:t> Indonesia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Syafiie</a:t>
            </a:r>
            <a:r>
              <a:rPr lang="en-US" sz="2400" dirty="0"/>
              <a:t>, </a:t>
            </a:r>
            <a:r>
              <a:rPr lang="en-US" sz="2400" dirty="0" err="1"/>
              <a:t>Inu</a:t>
            </a:r>
            <a:r>
              <a:rPr lang="en-US" sz="2400" dirty="0"/>
              <a:t> </a:t>
            </a:r>
            <a:r>
              <a:rPr lang="en-US" sz="2400" dirty="0" err="1"/>
              <a:t>Kencana</a:t>
            </a:r>
            <a:r>
              <a:rPr lang="en-US" sz="2400" dirty="0"/>
              <a:t>. 2003. </a:t>
            </a:r>
            <a:r>
              <a:rPr lang="en-US" sz="2400" i="1" dirty="0" err="1"/>
              <a:t>Ekologi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Jakarta:Perca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algn="just"/>
            <a:r>
              <a:rPr lang="en-US" sz="2400" dirty="0"/>
              <a:t>_______. 2007. </a:t>
            </a:r>
            <a:r>
              <a:rPr lang="en-US" sz="2400" i="1" dirty="0" err="1"/>
              <a:t>Pengantar</a:t>
            </a:r>
            <a:r>
              <a:rPr lang="en-US" sz="2400" i="1" dirty="0"/>
              <a:t> </a:t>
            </a:r>
            <a:r>
              <a:rPr lang="en-US" sz="2400" i="1" dirty="0" err="1"/>
              <a:t>Ilmu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Bandung:Refika</a:t>
            </a:r>
            <a:r>
              <a:rPr lang="en-US" sz="2400" dirty="0"/>
              <a:t> </a:t>
            </a:r>
            <a:r>
              <a:rPr lang="en-US" sz="2400" dirty="0" err="1"/>
              <a:t>Aditama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_______. 2011.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Jakarta:Rineka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Tjokroamidjojo</a:t>
            </a:r>
            <a:r>
              <a:rPr lang="en-US" sz="2400" dirty="0"/>
              <a:t>, </a:t>
            </a:r>
            <a:r>
              <a:rPr lang="en-US" sz="2400" dirty="0" err="1"/>
              <a:t>Bintoro</a:t>
            </a:r>
            <a:r>
              <a:rPr lang="en-US" sz="2400" dirty="0"/>
              <a:t>. 2002.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. </a:t>
            </a:r>
            <a:r>
              <a:rPr lang="en-US" sz="2400" dirty="0" err="1"/>
              <a:t>Jakarta:Lembaga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id-ID" sz="2400" dirty="0" smtClean="0"/>
              <a:t>Widjaja</a:t>
            </a:r>
            <a:r>
              <a:rPr lang="en-US" sz="2400" dirty="0"/>
              <a:t>. 1997.</a:t>
            </a:r>
            <a:r>
              <a:rPr lang="id-ID" sz="2400" i="1" dirty="0"/>
              <a:t> Etika Pemerintaha</a:t>
            </a:r>
            <a:r>
              <a:rPr lang="en-US" sz="2400" i="1" dirty="0"/>
              <a:t>n</a:t>
            </a:r>
            <a:r>
              <a:rPr lang="id-ID" sz="2400" dirty="0"/>
              <a:t>.</a:t>
            </a:r>
            <a:r>
              <a:rPr lang="id-ID" sz="2400" i="1" dirty="0"/>
              <a:t> </a:t>
            </a:r>
            <a:r>
              <a:rPr lang="id-ID" sz="2400" dirty="0"/>
              <a:t>Edisi kedua, Jakarta</a:t>
            </a:r>
            <a:r>
              <a:rPr lang="en-US" sz="2400" dirty="0"/>
              <a:t>:</a:t>
            </a:r>
            <a:r>
              <a:rPr lang="id-ID" sz="2400" dirty="0"/>
              <a:t>Bumi Aksara.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1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108</TotalTime>
  <Words>485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cdb2004223l</vt:lpstr>
      <vt:lpstr>ETIKA PEMERINTAHAN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19</cp:revision>
  <dcterms:created xsi:type="dcterms:W3CDTF">2012-02-28T03:21:09Z</dcterms:created>
  <dcterms:modified xsi:type="dcterms:W3CDTF">2014-09-16T03:40:21Z</dcterms:modified>
</cp:coreProperties>
</file>