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1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0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9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4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8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9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6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0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6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EB9D-6BC8-497C-B638-2C3DB82A390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2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E-Government in 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0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730921"/>
            <a:ext cx="10967433" cy="577291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Why are we pursuing E-Government ?</a:t>
            </a:r>
          </a:p>
          <a:p>
            <a:pPr lvl="0"/>
            <a:r>
              <a:rPr lang="en-US" dirty="0"/>
              <a:t>Do we have a clear vision and priorities for E-Government ?</a:t>
            </a:r>
          </a:p>
          <a:p>
            <a:pPr lvl="0"/>
            <a:r>
              <a:rPr lang="en-US" dirty="0"/>
              <a:t>What kind of E-Government are we ready for ?</a:t>
            </a:r>
          </a:p>
          <a:p>
            <a:pPr lvl="0"/>
            <a:r>
              <a:rPr lang="en-US" dirty="0"/>
              <a:t>Is there enough political will to lead the E-Government effort ?</a:t>
            </a:r>
          </a:p>
          <a:p>
            <a:pPr lvl="0"/>
            <a:r>
              <a:rPr lang="en-US" dirty="0"/>
              <a:t>Are we selecting E-Government projects in the best way ?</a:t>
            </a:r>
          </a:p>
          <a:p>
            <a:pPr lvl="0"/>
            <a:r>
              <a:rPr lang="en-US" dirty="0"/>
              <a:t>How should we plan and manage E-Government projects ?</a:t>
            </a:r>
          </a:p>
          <a:p>
            <a:pPr lvl="0"/>
            <a:r>
              <a:rPr lang="en-US" dirty="0"/>
              <a:t>How will we overcome resistance from within the government ?</a:t>
            </a:r>
          </a:p>
          <a:p>
            <a:pPr lvl="0"/>
            <a:r>
              <a:rPr lang="en-US" dirty="0"/>
              <a:t>How will we measure and communicate progress ? how will we know if we are falling ?</a:t>
            </a:r>
          </a:p>
          <a:p>
            <a:pPr lvl="0"/>
            <a:r>
              <a:rPr lang="en-US" dirty="0"/>
              <a:t>What should our relationship be with the private sector ?</a:t>
            </a:r>
          </a:p>
          <a:p>
            <a:r>
              <a:rPr lang="en-US" dirty="0"/>
              <a:t>How can E-Government improve citizen participation in public affair ?</a:t>
            </a:r>
          </a:p>
        </p:txBody>
      </p:sp>
    </p:spTree>
    <p:extLst>
      <p:ext uri="{BB962C8B-B14F-4D97-AF65-F5344CB8AC3E}">
        <p14:creationId xmlns:p14="http://schemas.microsoft.com/office/powerpoint/2010/main" val="652634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E-Government in action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e-Government</dc:title>
  <dc:creator>V5V5Aspire</dc:creator>
  <cp:lastModifiedBy>V5V5Aspire</cp:lastModifiedBy>
  <cp:revision>2</cp:revision>
  <dcterms:created xsi:type="dcterms:W3CDTF">2014-09-23T07:52:22Z</dcterms:created>
  <dcterms:modified xsi:type="dcterms:W3CDTF">2014-09-23T07:54:48Z</dcterms:modified>
</cp:coreProperties>
</file>