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2FD2-FCD7-4804-925F-2AA25002DC12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8AFB-B4FB-4DEB-B27E-55167879E5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Cara </a:t>
            </a:r>
            <a:r>
              <a:rPr lang="en-US" sz="3600" dirty="0" err="1" smtClean="0"/>
              <a:t>Membuat</a:t>
            </a:r>
            <a:r>
              <a:rPr lang="en-US" sz="3600" dirty="0" smtClean="0"/>
              <a:t> </a:t>
            </a:r>
            <a:r>
              <a:rPr lang="en-US" sz="3600" dirty="0" err="1" smtClean="0"/>
              <a:t>Potongan</a:t>
            </a:r>
            <a:endParaRPr lang="en-US" sz="3600" dirty="0"/>
          </a:p>
        </p:txBody>
      </p:sp>
      <p:pic>
        <p:nvPicPr>
          <p:cNvPr id="24578" name="Picture 2" descr="http://dc495.4shared.com/doc/e5VCfQsq/preview_html_m166250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4896544" cy="52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Cara </a:t>
            </a:r>
            <a:r>
              <a:rPr lang="en-US" sz="3600" dirty="0" err="1" smtClean="0"/>
              <a:t>Membuat</a:t>
            </a:r>
            <a:r>
              <a:rPr lang="en-US" sz="3600" dirty="0" smtClean="0"/>
              <a:t> </a:t>
            </a:r>
            <a:r>
              <a:rPr lang="en-US" sz="3600" dirty="0" err="1" smtClean="0"/>
              <a:t>Potongan</a:t>
            </a:r>
            <a:endParaRPr lang="en-US" sz="3600" dirty="0"/>
          </a:p>
        </p:txBody>
      </p:sp>
      <p:pic>
        <p:nvPicPr>
          <p:cNvPr id="25602" name="Picture 2" descr="http://t0.gstatic.com/images?q=tbn:ANd9GcQAyOrs3dmyb7gP8wsrQo3ZAwlSRFhN7402nEWljVvcH8n01s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008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Cara </a:t>
            </a:r>
            <a:r>
              <a:rPr lang="en-US" sz="3600" dirty="0" err="1" smtClean="0"/>
              <a:t>Membuat</a:t>
            </a:r>
            <a:r>
              <a:rPr lang="en-US" sz="3600" dirty="0" smtClean="0"/>
              <a:t> </a:t>
            </a:r>
            <a:r>
              <a:rPr lang="en-US" sz="3600" dirty="0" err="1" smtClean="0"/>
              <a:t>Potongan</a:t>
            </a:r>
            <a:endParaRPr lang="en-US" sz="3600" dirty="0"/>
          </a:p>
        </p:txBody>
      </p:sp>
      <p:pic>
        <p:nvPicPr>
          <p:cNvPr id="26626" name="Picture 2" descr="tidaak dpo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80716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4941168"/>
            <a:ext cx="45365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Bagian-bagian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tak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diperlihatkan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/>
              <a:t> </a:t>
            </a:r>
            <a:r>
              <a:rPr lang="en-US" sz="1400" dirty="0" err="1" smtClean="0"/>
              <a:t>potongan</a:t>
            </a:r>
            <a:r>
              <a:rPr lang="en-US" sz="1400" dirty="0" smtClean="0"/>
              <a:t> : </a:t>
            </a:r>
            <a:r>
              <a:rPr lang="en-US" sz="1400" dirty="0" err="1" smtClean="0"/>
              <a:t>sirip</a:t>
            </a:r>
            <a:r>
              <a:rPr lang="en-US" sz="1400" dirty="0" smtClean="0"/>
              <a:t>, </a:t>
            </a:r>
            <a:r>
              <a:rPr lang="en-US" sz="1400" dirty="0" err="1" smtClean="0"/>
              <a:t>poros</a:t>
            </a:r>
            <a:r>
              <a:rPr lang="en-US" sz="1400" dirty="0" smtClean="0"/>
              <a:t>, </a:t>
            </a:r>
            <a:r>
              <a:rPr lang="en-US" sz="1400" dirty="0" err="1" smtClean="0"/>
              <a:t>pasak</a:t>
            </a:r>
            <a:r>
              <a:rPr lang="en-US" sz="1400" dirty="0" smtClean="0"/>
              <a:t>, </a:t>
            </a:r>
            <a:r>
              <a:rPr lang="en-US" sz="1400" dirty="0" err="1" smtClean="0"/>
              <a:t>baut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Arsir</a:t>
            </a:r>
            <a:endParaRPr lang="en-US" sz="3600" dirty="0"/>
          </a:p>
        </p:txBody>
      </p:sp>
      <p:pic>
        <p:nvPicPr>
          <p:cNvPr id="27650" name="Picture 2" descr="http://blog.ub.ac.id/andriyosua/files/2013/03/ars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5363498" cy="53397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1268760"/>
            <a:ext cx="2088232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r>
              <a:rPr lang="en-US" sz="1600" dirty="0" err="1" smtClean="0"/>
              <a:t>Kemiringan</a:t>
            </a:r>
            <a:r>
              <a:rPr lang="en-US" sz="1600" dirty="0" smtClean="0"/>
              <a:t> </a:t>
            </a:r>
            <a:r>
              <a:rPr lang="en-US" sz="1600" dirty="0" err="1" smtClean="0"/>
              <a:t>garis</a:t>
            </a:r>
            <a:r>
              <a:rPr lang="en-US" sz="1600" dirty="0" smtClean="0"/>
              <a:t> </a:t>
            </a:r>
            <a:r>
              <a:rPr lang="en-US" sz="1600" dirty="0" err="1" smtClean="0"/>
              <a:t>arsir</a:t>
            </a:r>
            <a:r>
              <a:rPr lang="en-US" sz="1600" dirty="0" smtClean="0"/>
              <a:t>: 45</a:t>
            </a:r>
            <a:r>
              <a:rPr lang="en-US" sz="1600" baseline="30000" dirty="0" smtClean="0"/>
              <a:t>o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garis</a:t>
            </a:r>
            <a:r>
              <a:rPr lang="en-US" sz="1600" dirty="0" smtClean="0"/>
              <a:t> </a:t>
            </a:r>
            <a:r>
              <a:rPr lang="en-US" sz="1600" dirty="0" err="1" smtClean="0"/>
              <a:t>sumbu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garis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Jarak</a:t>
            </a:r>
            <a:r>
              <a:rPr lang="en-US" sz="1600" dirty="0" smtClean="0"/>
              <a:t> </a:t>
            </a:r>
            <a:r>
              <a:rPr lang="en-US" sz="1600" dirty="0" err="1" smtClean="0"/>
              <a:t>garis</a:t>
            </a:r>
            <a:r>
              <a:rPr lang="en-US" sz="1600" dirty="0" smtClean="0"/>
              <a:t> </a:t>
            </a:r>
            <a:r>
              <a:rPr lang="en-US" sz="1600" dirty="0" err="1" smtClean="0"/>
              <a:t>arsir</a:t>
            </a:r>
            <a:r>
              <a:rPr lang="en-US" sz="1600" dirty="0" smtClean="0"/>
              <a:t> </a:t>
            </a:r>
            <a:r>
              <a:rPr lang="en-US" sz="1600" dirty="0" err="1" smtClean="0"/>
              <a:t>disesuaikan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Arsiran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berdampingan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dibedakan</a:t>
            </a:r>
            <a:r>
              <a:rPr lang="en-US" sz="1600" dirty="0" smtClean="0"/>
              <a:t> </a:t>
            </a:r>
            <a:r>
              <a:rPr lang="en-US" sz="1600" dirty="0" err="1" smtClean="0"/>
              <a:t>sudutnya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Penentuan</a:t>
            </a:r>
            <a:r>
              <a:rPr lang="en-US" sz="3600" dirty="0" smtClean="0"/>
              <a:t> </a:t>
            </a:r>
            <a:r>
              <a:rPr lang="en-US" sz="3600" dirty="0" err="1" smtClean="0"/>
              <a:t>Pandangan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9"/>
            <a:ext cx="8229600" cy="2808311"/>
          </a:xfrm>
        </p:spPr>
        <p:txBody>
          <a:bodyPr>
            <a:normAutofit lnSpcReduction="10000"/>
          </a:bodyPr>
          <a:lstStyle/>
          <a:p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menggambar</a:t>
            </a:r>
            <a:r>
              <a:rPr lang="en-US" sz="2600" dirty="0" smtClean="0"/>
              <a:t> </a:t>
            </a:r>
            <a:r>
              <a:rPr lang="en-US" sz="2600" dirty="0" err="1" smtClean="0"/>
              <a:t>pandangan-pandangan</a:t>
            </a:r>
            <a:r>
              <a:rPr lang="en-US" sz="2600" dirty="0" smtClean="0"/>
              <a:t> </a:t>
            </a:r>
            <a:r>
              <a:rPr lang="en-US" sz="2600" dirty="0" err="1" smtClean="0"/>
              <a:t>benda</a:t>
            </a:r>
            <a:r>
              <a:rPr lang="en-US" sz="2600" dirty="0" smtClean="0"/>
              <a:t>, </a:t>
            </a:r>
            <a:r>
              <a:rPr lang="en-US" sz="2600" dirty="0" err="1" smtClean="0"/>
              <a:t>pandangan</a:t>
            </a:r>
            <a:r>
              <a:rPr lang="en-US" sz="2600" dirty="0" smtClean="0"/>
              <a:t> </a:t>
            </a:r>
            <a:r>
              <a:rPr lang="en-US" sz="2600" dirty="0" err="1" smtClean="0"/>
              <a:t>depan</a:t>
            </a:r>
            <a:r>
              <a:rPr lang="en-US" sz="2600" dirty="0" smtClean="0"/>
              <a:t> </a:t>
            </a:r>
            <a:r>
              <a:rPr lang="en-US" sz="2600" dirty="0" err="1" smtClean="0"/>
              <a:t>benda</a:t>
            </a:r>
            <a:r>
              <a:rPr lang="en-US" sz="2600" dirty="0" smtClean="0"/>
              <a:t> </a:t>
            </a:r>
            <a:r>
              <a:rPr lang="en-US" sz="2600" dirty="0" err="1" smtClean="0"/>
              <a:t>dianggap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gambar</a:t>
            </a:r>
            <a:r>
              <a:rPr lang="en-US" sz="2600" dirty="0" smtClean="0"/>
              <a:t> </a:t>
            </a:r>
            <a:r>
              <a:rPr lang="en-US" sz="2600" dirty="0" err="1" smtClean="0"/>
              <a:t>pokok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pandangan</a:t>
            </a:r>
            <a:r>
              <a:rPr lang="en-US" sz="2600" dirty="0" smtClean="0"/>
              <a:t> lain </a:t>
            </a:r>
            <a:r>
              <a:rPr lang="en-US" sz="2600" dirty="0" err="1" smtClean="0"/>
              <a:t>disusun</a:t>
            </a:r>
            <a:r>
              <a:rPr lang="en-US" sz="2600" dirty="0" smtClean="0"/>
              <a:t>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proyeksi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digunakan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pandangan</a:t>
            </a:r>
            <a:r>
              <a:rPr lang="en-US" sz="2600" dirty="0" smtClean="0"/>
              <a:t>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dibatasi</a:t>
            </a:r>
            <a:r>
              <a:rPr lang="en-US" sz="2600" dirty="0" smtClean="0"/>
              <a:t> </a:t>
            </a:r>
            <a:r>
              <a:rPr lang="en-US" sz="2600" dirty="0" err="1" smtClean="0"/>
              <a:t>seperlunya</a:t>
            </a:r>
            <a:r>
              <a:rPr lang="en-US" sz="2600" dirty="0" smtClean="0"/>
              <a:t>,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memberikanbentuk</a:t>
            </a:r>
            <a:r>
              <a:rPr lang="en-US" sz="2600" dirty="0" smtClean="0"/>
              <a:t> </a:t>
            </a:r>
            <a:r>
              <a:rPr lang="en-US" sz="2600" dirty="0" err="1" smtClean="0"/>
              <a:t>benda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lengkap</a:t>
            </a:r>
            <a:endParaRPr lang="en-US" sz="2600" dirty="0" smtClean="0"/>
          </a:p>
          <a:p>
            <a:endParaRPr lang="en-US" sz="3000" dirty="0"/>
          </a:p>
          <a:p>
            <a:endParaRPr lang="en-US" dirty="0" smtClean="0"/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dc251.4shared.com/doc/D-2DgjJd/preview_html_m7db5cf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5688632" cy="235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Pandangan</a:t>
            </a:r>
            <a:r>
              <a:rPr lang="en-US" sz="3600" dirty="0" smtClean="0"/>
              <a:t> </a:t>
            </a:r>
            <a:r>
              <a:rPr lang="en-US" sz="3600" dirty="0" err="1" smtClean="0"/>
              <a:t>Depan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8803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depan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dipilih</a:t>
            </a:r>
            <a:r>
              <a:rPr lang="en-US" sz="2800" dirty="0" smtClean="0"/>
              <a:t> </a:t>
            </a:r>
            <a:r>
              <a:rPr lang="en-US" sz="2800" dirty="0" err="1" smtClean="0"/>
              <a:t>sedemikan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.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depan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,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tambahan</a:t>
            </a:r>
            <a:r>
              <a:rPr lang="en-US" sz="2800" dirty="0" smtClean="0"/>
              <a:t> (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, </a:t>
            </a:r>
            <a:r>
              <a:rPr lang="en-US" sz="2800" dirty="0" err="1" smtClean="0"/>
              <a:t>kanan</a:t>
            </a:r>
            <a:r>
              <a:rPr lang="en-US" sz="2800" dirty="0" smtClean="0"/>
              <a:t>, </a:t>
            </a:r>
            <a:r>
              <a:rPr lang="en-US" sz="2800" dirty="0" err="1" smtClean="0"/>
              <a:t>dsb</a:t>
            </a:r>
            <a:r>
              <a:rPr lang="en-US" sz="2800" dirty="0" smtClean="0"/>
              <a:t>)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ditambahkan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66438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encrypted-tbn2.gstatic.com/images?q=tbn:ANd9GcQVkdcH3QanPSZEYiQdCYjBm564LKTPmx2OY_0N-fpvuBliV49d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1468297" cy="1656184"/>
          </a:xfrm>
          <a:prstGeom prst="rect">
            <a:avLst/>
          </a:prstGeom>
          <a:noFill/>
        </p:spPr>
      </p:pic>
      <p:sp>
        <p:nvSpPr>
          <p:cNvPr id="15364" name="AutoShape 4" descr="data:image/png;base64,iVBORw0KGgoAAAANSUhEUgAAAIAAAAB4CAMAAAANIQqNAAAAwFBMVEX///8Alv/n8/8AAABPuP9qwv+82/8AkP9iv/8AlP/8/PwAl//5+fn6+vrs7Ozw8PDZ2dnk5OTV1dW+vr6lpaV+fn62trbX19fJycng4OCwsLDNzc27u7tvb2+hoaGxsbGKioqSkpJVVVVnZ2coKCg3NzeEhISYmJhKSkpdXV1QUFAxMTFFRUUbGxsUFBQ+Pj4gICDA4v8nq/+Ax/8jo//Z7/+v3/8Tn/+Q0f/K5v9duf+Dxv/i9P9Drv+W1P/L7P8LnashAAAOX0lEQVRogb2bfWObttbAlWq7zybLEkISFgJhQLwaDG7Xrbvd9uz7f6srjJMmttOaNM35o3WwQD+OzitYAMyC3r2tYPBE3r3/7cPq7u1k9enzf35/NP/vnz+tVm8JcLe6W/3zx8P8f390s3/68NMvP7+R/PLPx7vV6tOf9/f/4W718U8E3lT+/We1+vX/jx/Xvzh1/Pdtp3fy92+fVh+P076//zDjvBnBu19Wq7+c3tFfd7/++eWwqPDz57yu/Pvx7oNzhXfOAh+OrdcJNAQg9CYW4db+Pw5gtfrwcChMtTUmFFmtfc+ja0zpD1yTP379dQK4u/vp4RBrrAnbMmtt3je9TWvNCP1hAPj/TgC/PByi2b7FniGI+SY3tjsUMgriH4ZwBSDpezddGlLAPByyjc5hk8b4B5nEJQCSu3GDgI2nz2DSvjZ9adQPWodLALITigEgxYyDAApEBWG7nY6+BQDvCHBxoM7uD2APR7YrGiO9twDwigRRBDB3seBBkBJ5uRsNf32HvABoLaUYhFti/UfDqL/JgnRo41ePkecAIVSAAr/mKIsfj8OAKJLBZvsGAIiG3NkbO7M56vxSwJ68sg7OARAUODfHCT30eC5EKJoINGGvGhEubGCfxPDogZQ/UQEllPkUpUOdvWpAuACAgoj5Fn0dbr4MJAT7kb+JJOxeNR6cA6j9g7MjndkvczEa+j7TSumuec2wfA6QtvffYErSgj/8FVJPERUrn4suf0UdnAHgUZ++oCQE2WDv9UEZ8SK89aNIeF6+C38UgIaz5a99HRFf7ptq/cCjmM99T0dRzNsvqnldANbMKQiwLN362tpozOb1RsSPkPAiJbw0pTiDO/U6AeEpAO9OLoaFqJRw/mjyU0T2/NCLN37Ag5R6FETm0KrXsMUnAFims8YRiDOu8gaDYKxnpsgngvmh9ivfN8QlzMjC6htaYJx/E/IJADmclpYZa0QL3c2vmzkpEY8y7kyR89qTXhhg5yQZ7L5mCn5aQDg0NhOKPD/qCYBoTyORhIdDe3S2rKmn21y7wgRMtpgqrUKFXWrCtaykd0UHmDBe7yAsa49x29pdAQfp0+vaegLQnUwQb3sbbeYTVG8eh15a+5xxHPKQy5SyeicD78ulXR5TXFTdcBhtwhnFLoG4g16Q7eBYcYou64nHALw8LZiE6cOkLHdr8CX0sYgQTgkngQgwD9QmLUcrE65CT+lM2hHCfV8nfButo4iHHvXnU5nKRmjTKtPcI+gZgLau+Tx/8OiWbVODL6cwDPwIeCSkjFKd6CgkSpixK8pigEXXiigMKRZJyqJgG4YknJ1oSqy+cQMGOBy63gToCsB25NDVG7SCT2oh2VsU3nunlwHC1061zgYx32YiObKuySbm/rwSlLm7rYNNECvnro9W3pP11mUUFQiZw5JeAohCO5ej7tvHKsJ1U3pqjshhLbQrVJCbA4VYxUldJ2du5ho57IJIEOpt4EVPvqQRxjzLalfWrVXfkAuAsJDugJEZfGKvqi8CPcf+xFn9ZA8uTThNiyhJ6sfKmiYhGFHKE18FHmdn3hdSNRrbDtaZIoGnEPvYBmIYYAM7KJ6elueVOBZiTKQZnjoFtwABDUImxHkkIpPrMrf6G4wvijengANDa/8gwQYke/8CAFT7ocyq6OlpKGuNDqcLB0k+a2INKEXu9nz/vDjC06Qb7rp7cM3v2W5Ssg+54viUZZ6G4rq60ntsGhv4FWI8kU91A/DVNgHxzfRsIQyvROEMTv92JqiB6MgFALgSKJzU+zg4MFEn7W2tEaVOAUhFVwCCo4fJVlQkGjaXAM/IIJJOV9qY+xluoGB6cwVADbX7V+dbSVivbwYQjTPeRJQn62DfBsBgW13LQLS3YGr/RIaolTcD0N7Upa7y0183LARiUm6ufWEnLZJCOGuqdjcDuADAOy5P5eJ5y3RV0lFur5UCeTUBlGKLnSPeDrCxoo/0rHl8LQNfSJtX+goAaqaun3Q6IIBDdjMAlibzTy0ZveZeFxPlbSqujKNlPQMQ7bNiezMA0KM45VV0H2CvB4GTrNtdnVzRVFhMoYQUGrgs1sjbAdSYnEwPefNKuGz0lfHIjDq7MkDBKeGTPQfODFt7OwAr41NovzcBuv2qLWZjVF0ZEMDJlTf7COhq9ogbAcAumVTuQqx/0oSfsa+pgA888c7TEQozOJ2uxo0WNcqXAJipH5xyfXrqynTqPd+fIRDCOgzPEZGScDopaUMZZDhfsASgGoIpoQNfnnq3JNv4z45GmHSWMO8sZFJu4GTCu5FX3JDdEg3IQroqBK+zU0IkulbXmwLs3BW5Rv4QkPMni1TLbvoPtlvD07BUCwCyUmagZpv0dE0mEqWujiQhRqRmxGZEnS1SLI/1QFyk2nDhH/wFAC6NWR1s4/u7DkXNr2rAVeMMM4GBl3rR2SK19jBBG5tpE4lgwAsA6CC1SWzwUB5vax5cGYew7yIGUipiYutxCsCXeMhGOz0Gd5nAXcuLxAgWAIAmz1jaivU9gNKxfpxwT/N4IdPKuO5kKMpexR5CD4aIs11Xu2HBQcm447iyiwDqto7rJD29OKCbKHCF78O1MeMsZIwizJNusBn3fcVzEXAMqKvi1y4iYNHkw7QCdWeFCxPYVosAwl6FNt5Uc5anNK2jrTq9WGIbf5sqEW8UjcchjU43HVQqIK5Kp9tN4iHV2K5xVrmWTR9tO0Xmp643A2CTYRMAnc1uQPo40sLfEEyIW3GVpFpEwCm//NJ1rVutKEah5ysZRElp4BREWGt2VDTKK7xFAEAffLt1DjbXZaRhkfNEHrKI+04XtVSU1gNMwaNyQY96A9Y0CERqEjO2x47Dd82sI936+9uL0qOoIm1djcHj4wx+TsOwjnnE/EArTqJ6K2En+ZPXnqyQ2qmAaJ0ZM9r2MMGr0tSUSBEd2DIAaoZWTA/N9eTdaY4R4gEXka8DGom0g604z9DYjK7RcIkhrkS7l2MzGQffOfOhRqjiSl/wVfEPh6nGQMdgZODotBj5HguVsAcIryZHvtsZjDD2I5wOsjuW9bxNM05bHuzoQgDgF8e3KP6kgbzPdgWEcBggLPLkmcRIbNQ4gqlNq8v0kE7H4jzLeNh76ZzWlgCAupkM99h3HbgLRjyOtdCB/3xhUBvSTdNikDXZcAQI8lpyVVI7P5FbBKAKF0iOL3I5/MqDr0fCCj+G2RQns0PdHSMPHzOrdI/L+eXLIgCyFyAMpqkFvGl+p4KRpRMBSAveHwFUKfIotXRQywGwaTHbTuudljcCgKLyZZlMBUU8HgH8Meg3daLKcDmAqylDFE/1+X2b9m2JD2obNxy0Q7w7ArAm3nHuJzl5AYDnCvqp7cZG3gpAc0Ow2CEJxbEEA2uTZjUBxuAXAGCTg40zerarbwUAsWsFaFuHBzse8y8QXVRR0L4IYHqfMNVZfnGtGLkupIXINSSeae14DD3eXtUhGOWLALyDjlwIj4bbNeA8ZrJBmzY1nIu4XAYcHMPDcgAXASMydVg3G6FTwVgyQGDV8DkSuZJIJy8GcLeDARJDt+DlYQTdmle7NrHdXKWWtna2+aIlAAxaBlCWd9dr8meo99rpIZXZwR5n9QfJXCh6EQAYymh6dNjrbw99ENpLhtIqSZP5Iehalq4mYi8DaA+BAzDtzYHACU7HLeAlkWE655BNV4cwehlANtQY1SbNl7yxEkXi3JHXVZTM7iMgOXnyYgABDXVZNi6XvLsMhmrKH0zWdP5hBukC+YJ64HgtmFPXX3uLXl0GhUXTY9o6I3YGN+4WFldEJ4CRAFGyTnx77IPEo3E1JfR17c9+AEQfFdHLAIYJIEeL3CAuDdi0QR0LfTJeNgQ2eRkAdA2mtqBMFgBwF7qjnavFXT14OjTUMn0hgIsgW0PhEhvgzv9VTo016b3iurQyLwKIu8pVmMa03x766CTXMfEdtntd3QMIZdIXAbCu5eO+hdWSOKChAYkB7T7O7xWHgzkQLAZAet/kedbYBW/vUTLsph+n5V1a3FfTdNcv7YxO4tkNb22eLwDAVW6xqwvzMn8oZl8cCYFnWGXzxt4+v6vIjKRj5ACa7gGge2EuAKENctvuliQjUhYZcbVA3+8OD1DJC7MhCE1ijW3Mt0d+ASgGn7cEHPpm/3AQX764vE2YkVLatl3gBR7McSoRgrItzr9bDkBk7hBOFe5tEkAJ2gyEhbIXteQLAEyXGKH7BRqQLgwcEhCUfnthuy9YAruPzdYvFvyaCsIAwC1ILduN3w/gNYWwAdvf/gPTGPYhGSJgMtbszxW3HED1fd1zCm8viy2UiLvyYydIW3w3AMpSa1wtAW9uzrxycOrfOWfc0Lo4t93FALTR0u4YONxcEfF94QNjXVGAAP9+N/RHlVqJQHFzQSKgi7p9DRKXB/Tw3QCmQqyoMb+9IOHFkFtIkXTRO2m+G6CQKh9HCG9vj2nbwiGZnhE4gP57AbyiHVo/7hf8vlj3UROAGSD9ToDIFEY1wlTN82/MzgTpjqeTwSrYBNKVZt8D4A3GNEVtY9XCG1MB6RrbOi8A3lgb2F2+zp0BVo+2eHxFmmT6ZVVe+7q8CKnPIJeuhRNtG9auozPXdu/MAJ8ebXJ5XtRex4GuelHXWfTt4WB6wg5L4TNpeCGlK2Iu1fZ+3uTyYbW6IblxOD2dbjil69tS4To5QNjIKg9MgQg3xWX+mLf5oN9Wv/52wwU9j5El1TiOiNCMum56UNE2aPMLDZw2Oh23er1fcOWFguWu3bXWXGTwd5/nrV7g3c+rux+52Y35vlPehQn+/fNq9eHf+ePHu9XHW1bhNeWPabvf/ZbHvz9M2y0//vR28uHT4w2PAPz+17QD8i13fK7uVp8fGx76758fpm2n1+UHAHz8/P7vs0V5422/D28Y/wdNqXlAI/Ts7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png;base64,iVBORw0KGgoAAAANSUhEUgAAAIAAAAB4CAMAAAANIQqNAAAAwFBMVEX///8Alv/n8/8AAABPuP9qwv+82/8AkP9iv/8AlP/8/PwAl//5+fn6+vrs7Ozw8PDZ2dnk5OTV1dW+vr6lpaV+fn62trbX19fJycng4OCwsLDNzc27u7tvb2+hoaGxsbGKioqSkpJVVVVnZ2coKCg3NzeEhISYmJhKSkpdXV1QUFAxMTFFRUUbGxsUFBQ+Pj4gICDA4v8nq/+Ax/8jo//Z7/+v3/8Tn/+Q0f/K5v9duf+Dxv/i9P9Drv+W1P/L7P8LnashAAAOX0lEQVRogb2bfWObttbAlWq7zybLEkISFgJhQLwaDG7Xrbvd9uz7f6srjJMmttOaNM35o3WwQD+OzitYAMyC3r2tYPBE3r3/7cPq7u1k9enzf35/NP/vnz+tVm8JcLe6W/3zx8P8f390s3/68NMvP7+R/PLPx7vV6tOf9/f/4W718U8E3lT+/We1+vX/jx/Xvzh1/Pdtp3fy92+fVh+P076//zDjvBnBu19Wq7+c3tFfd7/++eWwqPDz57yu/Pvx7oNzhXfOAh+OrdcJNAQg9CYW4db+Pw5gtfrwcChMtTUmFFmtfc+ja0zpD1yTP379dQK4u/vp4RBrrAnbMmtt3je9TWvNCP1hAPj/TgC/PByi2b7FniGI+SY3tjsUMgriH4ZwBSDpezddGlLAPByyjc5hk8b4B5nEJQCSu3GDgI2nz2DSvjZ9adQPWodLALITigEgxYyDAApEBWG7nY6+BQDvCHBxoM7uD2APR7YrGiO9twDwigRRBDB3seBBkBJ5uRsNf32HvABoLaUYhFti/UfDqL/JgnRo41ePkecAIVSAAr/mKIsfj8OAKJLBZvsGAIiG3NkbO7M56vxSwJ68sg7OARAUODfHCT30eC5EKJoINGGvGhEubGCfxPDogZQ/UQEllPkUpUOdvWpAuACAgoj5Fn0dbr4MJAT7kb+JJOxeNR6cA6j9g7MjndkvczEa+j7TSumuec2wfA6QtvffYErSgj/8FVJPERUrn4suf0UdnAHgUZ++oCQE2WDv9UEZ8SK89aNIeF6+C38UgIaz5a99HRFf7ptq/cCjmM99T0dRzNsvqnldANbMKQiwLN362tpozOb1RsSPkPAiJbw0pTiDO/U6AeEpAO9OLoaFqJRw/mjyU0T2/NCLN37Ag5R6FETm0KrXsMUnAFims8YRiDOu8gaDYKxnpsgngvmh9ivfN8QlzMjC6htaYJx/E/IJADmclpYZa0QL3c2vmzkpEY8y7kyR89qTXhhg5yQZ7L5mCn5aQDg0NhOKPD/qCYBoTyORhIdDe3S2rKmn21y7wgRMtpgqrUKFXWrCtaykd0UHmDBe7yAsa49x29pdAQfp0+vaegLQnUwQb3sbbeYTVG8eh15a+5xxHPKQy5SyeicD78ulXR5TXFTdcBhtwhnFLoG4g16Q7eBYcYou64nHALw8LZiE6cOkLHdr8CX0sYgQTgkngQgwD9QmLUcrE65CT+lM2hHCfV8nfButo4iHHvXnU5nKRmjTKtPcI+gZgLau+Tx/8OiWbVODL6cwDPwIeCSkjFKd6CgkSpixK8pigEXXiigMKRZJyqJgG4YknJ1oSqy+cQMGOBy63gToCsB25NDVG7SCT2oh2VsU3nunlwHC1061zgYx32YiObKuySbm/rwSlLm7rYNNECvnro9W3pP11mUUFQiZw5JeAohCO5ej7tvHKsJ1U3pqjshhLbQrVJCbA4VYxUldJ2du5ho57IJIEOpt4EVPvqQRxjzLalfWrVXfkAuAsJDugJEZfGKvqi8CPcf+xFn9ZA8uTThNiyhJ6sfKmiYhGFHKE18FHmdn3hdSNRrbDtaZIoGnEPvYBmIYYAM7KJ6elueVOBZiTKQZnjoFtwABDUImxHkkIpPrMrf6G4wvijengANDa/8gwQYke/8CAFT7ocyq6OlpKGuNDqcLB0k+a2INKEXu9nz/vDjC06Qb7rp7cM3v2W5Ssg+54viUZZ6G4rq60ntsGhv4FWI8kU91A/DVNgHxzfRsIQyvROEMTv92JqiB6MgFALgSKJzU+zg4MFEn7W2tEaVOAUhFVwCCo4fJVlQkGjaXAM/IIJJOV9qY+xluoGB6cwVADbX7V+dbSVivbwYQjTPeRJQn62DfBsBgW13LQLS3YGr/RIaolTcD0N7Upa7y0183LARiUm6ufWEnLZJCOGuqdjcDuADAOy5P5eJ5y3RV0lFur5UCeTUBlGKLnSPeDrCxoo/0rHl8LQNfSJtX+goAaqaun3Q6IIBDdjMAlibzTy0ZveZeFxPlbSqujKNlPQMQ7bNiezMA0KM45VV0H2CvB4GTrNtdnVzRVFhMoYQUGrgs1sjbAdSYnEwPefNKuGz0lfHIjDq7MkDBKeGTPQfODFt7OwAr41NovzcBuv2qLWZjVF0ZEMDJlTf7COhq9ogbAcAumVTuQqx/0oSfsa+pgA888c7TEQozOJ2uxo0WNcqXAJipH5xyfXrqynTqPd+fIRDCOgzPEZGScDopaUMZZDhfsASgGoIpoQNfnnq3JNv4z45GmHSWMO8sZFJu4GTCu5FX3JDdEg3IQroqBK+zU0IkulbXmwLs3BW5Rv4QkPMni1TLbvoPtlvD07BUCwCyUmagZpv0dE0mEqWujiQhRqRmxGZEnS1SLI/1QFyk2nDhH/wFAC6NWR1s4/u7DkXNr2rAVeMMM4GBl3rR2SK19jBBG5tpE4lgwAsA6CC1SWzwUB5vax5cGYew7yIGUipiYutxCsCXeMhGOz0Gd5nAXcuLxAgWAIAmz1jaivU9gNKxfpxwT/N4IdPKuO5kKMpexR5CD4aIs11Xu2HBQcm447iyiwDqto7rJD29OKCbKHCF78O1MeMsZIwizJNusBn3fcVzEXAMqKvi1y4iYNHkw7QCdWeFCxPYVosAwl6FNt5Uc5anNK2jrTq9WGIbf5sqEW8UjcchjU43HVQqIK5Kp9tN4iHV2K5xVrmWTR9tO0Xmp643A2CTYRMAnc1uQPo40sLfEEyIW3GVpFpEwCm//NJ1rVutKEah5ysZRElp4BREWGt2VDTKK7xFAEAffLt1DjbXZaRhkfNEHrKI+04XtVSU1gNMwaNyQY96A9Y0CERqEjO2x47Dd82sI936+9uL0qOoIm1djcHj4wx+TsOwjnnE/EArTqJ6K2En+ZPXnqyQ2qmAaJ0ZM9r2MMGr0tSUSBEd2DIAaoZWTA/N9eTdaY4R4gEXka8DGom0g604z9DYjK7RcIkhrkS7l2MzGQffOfOhRqjiSl/wVfEPh6nGQMdgZODotBj5HguVsAcIryZHvtsZjDD2I5wOsjuW9bxNM05bHuzoQgDgF8e3KP6kgbzPdgWEcBggLPLkmcRIbNQ4gqlNq8v0kE7H4jzLeNh76ZzWlgCAupkM99h3HbgLRjyOtdCB/3xhUBvSTdNikDXZcAQI8lpyVVI7P5FbBKAKF0iOL3I5/MqDr0fCCj+G2RQns0PdHSMPHzOrdI/L+eXLIgCyFyAMpqkFvGl+p4KRpRMBSAveHwFUKfIotXRQywGwaTHbTuudljcCgKLyZZlMBUU8HgH8Meg3daLKcDmAqylDFE/1+X2b9m2JD2obNxy0Q7w7ArAm3nHuJzl5AYDnCvqp7cZG3gpAc0Ow2CEJxbEEA2uTZjUBxuAXAGCTg40zerarbwUAsWsFaFuHBzse8y8QXVRR0L4IYHqfMNVZfnGtGLkupIXINSSeae14DD3eXtUhGOWLALyDjlwIj4bbNeA8ZrJBmzY1nIu4XAYcHMPDcgAXASMydVg3G6FTwVgyQGDV8DkSuZJIJy8GcLeDARJDt+DlYQTdmle7NrHdXKWWtna2+aIlAAxaBlCWd9dr8meo99rpIZXZwR5n9QfJXCh6EQAYymh6dNjrbw99ENpLhtIqSZP5Iehalq4mYi8DaA+BAzDtzYHACU7HLeAlkWE655BNV4cwehlANtQY1SbNl7yxEkXi3JHXVZTM7iMgOXnyYgABDXVZNi6XvLsMhmrKH0zWdP5hBukC+YJ64HgtmFPXX3uLXl0GhUXTY9o6I3YGN+4WFldEJ4CRAFGyTnx77IPEo3E1JfR17c9+AEQfFdHLAIYJIEeL3CAuDdi0QR0LfTJeNgQ2eRkAdA2mtqBMFgBwF7qjnavFXT14OjTUMn0hgIsgW0PhEhvgzv9VTo016b3iurQyLwKIu8pVmMa03x766CTXMfEdtntd3QMIZdIXAbCu5eO+hdWSOKChAYkB7T7O7xWHgzkQLAZAet/kedbYBW/vUTLsph+n5V1a3FfTdNcv7YxO4tkNb22eLwDAVW6xqwvzMn8oZl8cCYFnWGXzxt4+v6vIjKRj5ACa7gGge2EuAKENctvuliQjUhYZcbVA3+8OD1DJC7MhCE1ijW3Mt0d+ASgGn7cEHPpm/3AQX764vE2YkVLatl3gBR7McSoRgrItzr9bDkBk7hBOFe5tEkAJ2gyEhbIXteQLAEyXGKH7BRqQLgwcEhCUfnthuy9YAruPzdYvFvyaCsIAwC1ILduN3w/gNYWwAdvf/gPTGPYhGSJgMtbszxW3HED1fd1zCm8viy2UiLvyYydIW3w3AMpSa1wtAW9uzrxycOrfOWfc0Lo4t93FALTR0u4YONxcEfF94QNjXVGAAP9+N/RHlVqJQHFzQSKgi7p9DRKXB/Tw3QCmQqyoMb+9IOHFkFtIkXTRO2m+G6CQKh9HCG9vj2nbwiGZnhE4gP57AbyiHVo/7hf8vlj3UROAGSD9ToDIFEY1wlTN82/MzgTpjqeTwSrYBNKVZt8D4A3GNEVtY9XCG1MB6RrbOi8A3lgb2F2+zp0BVo+2eHxFmmT6ZVVe+7q8CKnPIJeuhRNtG9auozPXdu/MAJ8ebXJ5XtRex4GuelHXWfTt4WB6wg5L4TNpeCGlK2Iu1fZ+3uTyYbW6IblxOD2dbjil69tS4To5QNjIKg9MgQg3xWX+mLf5oN9Wv/52wwU9j5El1TiOiNCMum56UNE2aPMLDZw2Oh23er1fcOWFguWu3bXWXGTwd5/nrV7g3c+rux+52Y35vlPehQn+/fNq9eHf+ePHu9XHW1bhNeWPabvf/ZbHvz9M2y0//vR28uHT4w2PAPz+17QD8i13fK7uVp8fGx76758fpm2n1+UHAHz8/P7vs0V5422/D28Y/wdNqXlAI/Ts7wAAAABJRU5ErkJggg=="/>
          <p:cNvSpPr>
            <a:spLocks noChangeAspect="1" noChangeArrowheads="1"/>
          </p:cNvSpPr>
          <p:nvPr/>
        </p:nvSpPr>
        <p:spPr bwMode="auto">
          <a:xfrm>
            <a:off x="155575" y="-685800"/>
            <a:ext cx="15240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www.drawingnow.com/image-files/hor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2136396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6237312"/>
            <a:ext cx="22322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Potongan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28803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(</a:t>
            </a:r>
            <a:r>
              <a:rPr lang="en-US" sz="2000" dirty="0" err="1" smtClean="0"/>
              <a:t>tersembunyi</a:t>
            </a:r>
            <a:r>
              <a:rPr lang="en-US" sz="2000" dirty="0" smtClean="0"/>
              <a:t>)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putus-putus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rumit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potongan</a:t>
            </a:r>
            <a:r>
              <a:rPr lang="en-US" sz="2000" dirty="0" smtClean="0"/>
              <a:t> (</a:t>
            </a:r>
            <a:r>
              <a:rPr lang="en-US" sz="2000" dirty="0" err="1" smtClean="0"/>
              <a:t>irisan</a:t>
            </a:r>
            <a:r>
              <a:rPr lang="en-US" sz="2000" dirty="0" smtClean="0"/>
              <a:t>).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menghalangi</a:t>
            </a:r>
            <a:r>
              <a:rPr lang="en-US" sz="2000" dirty="0" smtClean="0"/>
              <a:t> </a:t>
            </a:r>
            <a:r>
              <a:rPr lang="en-US" sz="2000" dirty="0" err="1" smtClean="0"/>
              <a:t>seolah-olah</a:t>
            </a:r>
            <a:r>
              <a:rPr lang="en-US" sz="2000" dirty="0" smtClean="0"/>
              <a:t> </a:t>
            </a:r>
            <a:r>
              <a:rPr lang="en-US" sz="2000" dirty="0" err="1" smtClean="0"/>
              <a:t>dipotong</a:t>
            </a:r>
            <a:r>
              <a:rPr lang="en-US" sz="2000" dirty="0" smtClean="0"/>
              <a:t>.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gambarnya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potongan</a:t>
            </a:r>
            <a:endParaRPr lang="en-US" sz="2000" dirty="0"/>
          </a:p>
        </p:txBody>
      </p:sp>
      <p:pic>
        <p:nvPicPr>
          <p:cNvPr id="16388" name="Picture 4" descr="http://blog.ub.ac.id/davidfebrialfian/files/2013/03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661987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Penyajian</a:t>
            </a:r>
            <a:r>
              <a:rPr lang="en-US" sz="3600" dirty="0" smtClean="0"/>
              <a:t> </a:t>
            </a:r>
            <a:r>
              <a:rPr lang="en-US" sz="3600" dirty="0" err="1" smtClean="0"/>
              <a:t>Potongan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9809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potong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potong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potongnya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penglihatannya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panah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877272"/>
            <a:ext cx="39604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pic>
        <p:nvPicPr>
          <p:cNvPr id="17412" name="Picture 4" descr="http://suryaputra2009.files.wordpress.com/2011/12/gambar-3-35-contoh-potongan-tidak-melalui-garis-sumbu-dasar.jpg?w=350&amp;h=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33375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Penyajian</a:t>
            </a:r>
            <a:r>
              <a:rPr lang="en-US" sz="3600" dirty="0" smtClean="0"/>
              <a:t> </a:t>
            </a:r>
            <a:r>
              <a:rPr lang="en-US" sz="3600" dirty="0" err="1" smtClean="0"/>
              <a:t>Potongan</a:t>
            </a:r>
            <a:endParaRPr lang="en-US" sz="3600" dirty="0"/>
          </a:p>
        </p:txBody>
      </p:sp>
      <p:pic>
        <p:nvPicPr>
          <p:cNvPr id="18436" name="Picture 4" descr="https://encrypted-tbn2.gstatic.com/images?q=tbn:ANd9GcTsSZldUB6J9MAcpHhgHKgYw5xlTAIwEK9euEWoNoOIVh5iaCQu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24248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Penyajian</a:t>
            </a:r>
            <a:r>
              <a:rPr lang="en-US" sz="3600" dirty="0" smtClean="0"/>
              <a:t> </a:t>
            </a:r>
            <a:r>
              <a:rPr lang="en-US" sz="3600" dirty="0" err="1" smtClean="0"/>
              <a:t>Potongan</a:t>
            </a:r>
            <a:endParaRPr lang="en-US" sz="3600" dirty="0"/>
          </a:p>
        </p:txBody>
      </p:sp>
      <p:pic>
        <p:nvPicPr>
          <p:cNvPr id="19458" name="Picture 2" descr="http://www.me.umn.edu/courses/me2011/handouts/drawing/index_files/fig_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2943225" cy="2743201"/>
          </a:xfrm>
          <a:prstGeom prst="rect">
            <a:avLst/>
          </a:prstGeom>
          <a:noFill/>
        </p:spPr>
      </p:pic>
      <p:pic>
        <p:nvPicPr>
          <p:cNvPr id="19460" name="Picture 4" descr="http://www.me.umn.edu/courses/me2011/handouts/drawing/index_files/fig_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2838450" cy="2743201"/>
          </a:xfrm>
          <a:prstGeom prst="rect">
            <a:avLst/>
          </a:prstGeom>
          <a:noFill/>
        </p:spPr>
      </p:pic>
      <p:pic>
        <p:nvPicPr>
          <p:cNvPr id="19462" name="Picture 6" descr="http://www.me.umn.edu/courses/me2011/handouts/drawing/index_files/fig_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157192"/>
            <a:ext cx="1800200" cy="1423016"/>
          </a:xfrm>
          <a:prstGeom prst="rect">
            <a:avLst/>
          </a:prstGeom>
          <a:noFill/>
        </p:spPr>
      </p:pic>
      <p:pic>
        <p:nvPicPr>
          <p:cNvPr id="21506" name="Picture 2" descr="http://www.me.umn.edu/courses/me2011/handouts/drawing/index_files/fig_1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1196752"/>
            <a:ext cx="20783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Cara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Potongan</a:t>
            </a:r>
            <a:endParaRPr lang="en-US" sz="3200" dirty="0"/>
          </a:p>
        </p:txBody>
      </p:sp>
      <p:pic>
        <p:nvPicPr>
          <p:cNvPr id="20482" name="Picture 2" descr="http://blog.ub.ac.id/andriyosua/files/2013/03/dipotong-2-bid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84776" cy="571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Cara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Potongan</a:t>
            </a:r>
            <a:endParaRPr lang="en-US" sz="3200" dirty="0"/>
          </a:p>
        </p:txBody>
      </p:sp>
      <p:pic>
        <p:nvPicPr>
          <p:cNvPr id="23554" name="Picture 2" descr="http://dc506.4shared.com/doc/e5VCfQsq/preview_html_m2c5f25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216533" cy="3816424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2771800" y="1052736"/>
            <a:ext cx="2514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230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Aturan Dasar Untuk  Penyajian Gambar dan Potongan</vt:lpstr>
      <vt:lpstr>Penentuan Pandangan</vt:lpstr>
      <vt:lpstr>Pandangan Depan</vt:lpstr>
      <vt:lpstr>Potongan</vt:lpstr>
      <vt:lpstr>Penyajian Potongan</vt:lpstr>
      <vt:lpstr>Penyajian Potongan</vt:lpstr>
      <vt:lpstr>Penyajian Potongan</vt:lpstr>
      <vt:lpstr>Cara Membuat Potongan</vt:lpstr>
      <vt:lpstr>Cara Membuat Potongan</vt:lpstr>
      <vt:lpstr>Cara Membuat Potongan</vt:lpstr>
      <vt:lpstr>Cara Membuat Potongan</vt:lpstr>
      <vt:lpstr>Cara Membuat Potongan</vt:lpstr>
      <vt:lpstr>Arsir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Aturan Dasar Untuk  Penyajian Gambar</dc:title>
  <dc:creator>moi</dc:creator>
  <cp:lastModifiedBy>moi</cp:lastModifiedBy>
  <cp:revision>23</cp:revision>
  <dcterms:created xsi:type="dcterms:W3CDTF">2014-10-04T10:34:55Z</dcterms:created>
  <dcterms:modified xsi:type="dcterms:W3CDTF">2014-10-04T12:24:37Z</dcterms:modified>
</cp:coreProperties>
</file>