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2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9AE8482-5E1A-4A1C-A158-9AD977704CEA}" type="datetimeFigureOut">
              <a:rPr lang="id-ID" smtClean="0"/>
              <a:pPr/>
              <a:t>02/10/2012</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6ABDED3-C826-47F0-9132-769E9651769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AE8482-5E1A-4A1C-A158-9AD977704CEA}" type="datetimeFigureOut">
              <a:rPr lang="id-ID" smtClean="0"/>
              <a:pPr/>
              <a:t>02/10/2012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6ABDED3-C826-47F0-9132-769E9651769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AE8482-5E1A-4A1C-A158-9AD977704CEA}" type="datetimeFigureOut">
              <a:rPr lang="id-ID" smtClean="0"/>
              <a:pPr/>
              <a:t>02/10/2012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6ABDED3-C826-47F0-9132-769E9651769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AE8482-5E1A-4A1C-A158-9AD977704CEA}" type="datetimeFigureOut">
              <a:rPr lang="id-ID" smtClean="0"/>
              <a:pPr/>
              <a:t>02/10/2012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6ABDED3-C826-47F0-9132-769E9651769D}"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9AE8482-5E1A-4A1C-A158-9AD977704CEA}" type="datetimeFigureOut">
              <a:rPr lang="id-ID" smtClean="0"/>
              <a:pPr/>
              <a:t>02/10/2012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6ABDED3-C826-47F0-9132-769E9651769D}"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AE8482-5E1A-4A1C-A158-9AD977704CEA}" type="datetimeFigureOut">
              <a:rPr lang="id-ID" smtClean="0"/>
              <a:pPr/>
              <a:t>02/10/2012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76ABDED3-C826-47F0-9132-769E9651769D}"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9AE8482-5E1A-4A1C-A158-9AD977704CEA}" type="datetimeFigureOut">
              <a:rPr lang="id-ID" smtClean="0"/>
              <a:pPr/>
              <a:t>02/10/2012</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76ABDED3-C826-47F0-9132-769E9651769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9AE8482-5E1A-4A1C-A158-9AD977704CEA}" type="datetimeFigureOut">
              <a:rPr lang="id-ID" smtClean="0"/>
              <a:pPr/>
              <a:t>02/10/2012</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76ABDED3-C826-47F0-9132-769E9651769D}"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9AE8482-5E1A-4A1C-A158-9AD977704CEA}" type="datetimeFigureOut">
              <a:rPr lang="id-ID" smtClean="0"/>
              <a:pPr/>
              <a:t>02/10/2012</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76ABDED3-C826-47F0-9132-769E9651769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9AE8482-5E1A-4A1C-A158-9AD977704CEA}" type="datetimeFigureOut">
              <a:rPr lang="id-ID" smtClean="0"/>
              <a:pPr/>
              <a:t>02/10/2012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76ABDED3-C826-47F0-9132-769E9651769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9AE8482-5E1A-4A1C-A158-9AD977704CEA}" type="datetimeFigureOut">
              <a:rPr lang="id-ID" smtClean="0"/>
              <a:pPr/>
              <a:t>02/10/2012</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6ABDED3-C826-47F0-9132-769E9651769D}"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9AE8482-5E1A-4A1C-A158-9AD977704CEA}" type="datetimeFigureOut">
              <a:rPr lang="id-ID" smtClean="0"/>
              <a:pPr/>
              <a:t>02/10/2012</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6ABDED3-C826-47F0-9132-769E9651769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BAB 3</a:t>
            </a:r>
            <a:r>
              <a:rPr lang="id-ID" dirty="0"/>
              <a:t/>
            </a:r>
            <a:br>
              <a:rPr lang="id-ID" dirty="0"/>
            </a:br>
            <a:r>
              <a:rPr lang="en-US" b="1" dirty="0"/>
              <a:t>CARA MEMBUKA PIDATO</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a:bodyPr>
          <a:lstStyle/>
          <a:p>
            <a:r>
              <a:rPr lang="en-US" i="1" dirty="0"/>
              <a:t> </a:t>
            </a:r>
            <a:r>
              <a:rPr lang="id-ID" dirty="0"/>
              <a:t/>
            </a:r>
            <a:br>
              <a:rPr lang="id-ID" dirty="0"/>
            </a:br>
            <a:r>
              <a:rPr lang="en-US" b="1" i="1" dirty="0"/>
              <a:t>8. </a:t>
            </a:r>
            <a:r>
              <a:rPr lang="en-US" b="1" i="1" dirty="0" err="1"/>
              <a:t>Menyebutkan</a:t>
            </a:r>
            <a:r>
              <a:rPr lang="en-US" b="1" i="1" dirty="0"/>
              <a:t> </a:t>
            </a:r>
            <a:r>
              <a:rPr lang="en-US" b="1" i="1" dirty="0" err="1"/>
              <a:t>Contoh</a:t>
            </a:r>
            <a:r>
              <a:rPr lang="en-US" b="1" i="1" dirty="0"/>
              <a:t> </a:t>
            </a:r>
            <a:r>
              <a:rPr lang="en-US" b="1" i="1" dirty="0" err="1"/>
              <a:t>Nyata</a:t>
            </a:r>
            <a:r>
              <a:rPr lang="id-ID" dirty="0"/>
              <a:t/>
            </a:r>
            <a:br>
              <a:rPr lang="id-ID" dirty="0"/>
            </a:br>
            <a:r>
              <a:rPr lang="en-US" b="1" i="1" dirty="0"/>
              <a:t> </a:t>
            </a:r>
            <a:r>
              <a:rPr lang="id-ID" dirty="0"/>
              <a:t/>
            </a:r>
            <a:br>
              <a:rPr lang="id-ID" dirty="0"/>
            </a:br>
            <a:r>
              <a:rPr lang="en-US" sz="2000" i="1" dirty="0" err="1"/>
              <a:t>Peristiwa</a:t>
            </a:r>
            <a:r>
              <a:rPr lang="en-US" sz="2000" i="1" dirty="0"/>
              <a:t> </a:t>
            </a:r>
            <a:r>
              <a:rPr lang="en-US" sz="2000" i="1" dirty="0" err="1"/>
              <a:t>nyata</a:t>
            </a:r>
            <a:r>
              <a:rPr lang="en-US" sz="2000" i="1" dirty="0"/>
              <a:t> yang </a:t>
            </a:r>
            <a:r>
              <a:rPr lang="en-US" sz="2000" i="1" dirty="0" err="1"/>
              <a:t>ada</a:t>
            </a:r>
            <a:r>
              <a:rPr lang="en-US" sz="2000" i="1" dirty="0"/>
              <a:t> </a:t>
            </a:r>
            <a:r>
              <a:rPr lang="en-US" sz="2000" i="1" dirty="0" err="1"/>
              <a:t>hubungannya</a:t>
            </a:r>
            <a:r>
              <a:rPr lang="en-US" sz="2000" i="1" dirty="0"/>
              <a:t> </a:t>
            </a:r>
            <a:r>
              <a:rPr lang="en-US" sz="2000" i="1" dirty="0" err="1"/>
              <a:t>dengan</a:t>
            </a:r>
            <a:r>
              <a:rPr lang="en-US" sz="2000" i="1" dirty="0"/>
              <a:t> </a:t>
            </a:r>
            <a:r>
              <a:rPr lang="en-US" sz="2000" i="1" dirty="0" err="1"/>
              <a:t>isi</a:t>
            </a:r>
            <a:r>
              <a:rPr lang="en-US" sz="2000" i="1" dirty="0"/>
              <a:t> </a:t>
            </a:r>
            <a:r>
              <a:rPr lang="en-US" sz="2000" i="1" dirty="0" err="1" smtClean="0"/>
              <a:t>pidato</a:t>
            </a:r>
            <a:r>
              <a:rPr lang="en-US" sz="2000" i="1" dirty="0" smtClean="0"/>
              <a:t> </a:t>
            </a:r>
            <a:r>
              <a:rPr lang="en-US" sz="2000" i="1" dirty="0" err="1"/>
              <a:t>dapat</a:t>
            </a:r>
            <a:r>
              <a:rPr lang="en-US" sz="2000" i="1" dirty="0"/>
              <a:t> </a:t>
            </a:r>
            <a:r>
              <a:rPr lang="en-US" sz="2000" i="1" dirty="0" err="1"/>
              <a:t>dimanfaatkan</a:t>
            </a:r>
            <a:r>
              <a:rPr lang="en-US" sz="2000" i="1" dirty="0"/>
              <a:t> </a:t>
            </a:r>
            <a:r>
              <a:rPr lang="en-US" sz="2000" i="1" dirty="0" err="1"/>
              <a:t>untuk</a:t>
            </a:r>
            <a:r>
              <a:rPr lang="en-US" sz="2000" i="1" dirty="0"/>
              <a:t> </a:t>
            </a:r>
            <a:r>
              <a:rPr lang="en-US" sz="2000" i="1" dirty="0" err="1"/>
              <a:t>membuka</a:t>
            </a:r>
            <a:r>
              <a:rPr lang="en-US" sz="2000" i="1" dirty="0"/>
              <a:t> </a:t>
            </a:r>
            <a:r>
              <a:rPr lang="en-US" sz="2000" i="1" dirty="0" err="1"/>
              <a:t>pidato</a:t>
            </a:r>
            <a:r>
              <a:rPr lang="en-US" sz="2000" i="1" dirty="0"/>
              <a:t>. Asa1 </a:t>
            </a:r>
            <a:r>
              <a:rPr lang="en-US" sz="2000" i="1" dirty="0" err="1"/>
              <a:t>pembicara</a:t>
            </a:r>
            <a:r>
              <a:rPr lang="en-US" sz="2000" i="1" dirty="0"/>
              <a:t> </a:t>
            </a:r>
            <a:r>
              <a:rPr lang="en-US" sz="2000" i="1" dirty="0" err="1"/>
              <a:t>mengetahui</a:t>
            </a:r>
            <a:r>
              <a:rPr lang="en-US" sz="2000" i="1" dirty="0"/>
              <a:t> </a:t>
            </a:r>
            <a:r>
              <a:rPr lang="en-US" sz="2000" i="1" dirty="0" err="1"/>
              <a:t>persis</a:t>
            </a:r>
            <a:r>
              <a:rPr lang="en-US" sz="2000" i="1" dirty="0"/>
              <a:t> </a:t>
            </a:r>
            <a:r>
              <a:rPr lang="en-US" sz="2000" i="1" dirty="0" err="1"/>
              <a:t>peristiwanya</a:t>
            </a:r>
            <a:r>
              <a:rPr lang="en-US" sz="2000" i="1" dirty="0"/>
              <a:t>, </a:t>
            </a:r>
            <a:r>
              <a:rPr lang="en-US" sz="2000" i="1" dirty="0" err="1"/>
              <a:t>pembuka</a:t>
            </a:r>
            <a:r>
              <a:rPr lang="en-US" sz="2000" i="1" dirty="0"/>
              <a:t> </a:t>
            </a:r>
            <a:r>
              <a:rPr lang="en-US" sz="2000" i="1" dirty="0" err="1"/>
              <a:t>ini</a:t>
            </a:r>
            <a:r>
              <a:rPr lang="en-US" sz="2000" i="1" dirty="0"/>
              <a:t> </a:t>
            </a:r>
            <a:r>
              <a:rPr lang="en-US" sz="2000" i="1" dirty="0" err="1"/>
              <a:t>akan</a:t>
            </a:r>
            <a:r>
              <a:rPr lang="en-US" sz="2000" i="1" dirty="0"/>
              <a:t> </a:t>
            </a:r>
            <a:r>
              <a:rPr lang="en-US" sz="2000" i="1" dirty="0" err="1"/>
              <a:t>menjadi</a:t>
            </a:r>
            <a:r>
              <a:rPr lang="en-US" sz="2000" i="1" dirty="0"/>
              <a:t> </a:t>
            </a:r>
            <a:r>
              <a:rPr lang="en-US" sz="2000" i="1" dirty="0" err="1"/>
              <a:t>menarik</a:t>
            </a:r>
            <a:r>
              <a:rPr lang="en-US" sz="2000" i="1" dirty="0"/>
              <a:t>. </a:t>
            </a:r>
            <a:r>
              <a:rPr lang="en-US" sz="2000" i="1" dirty="0" err="1"/>
              <a:t>Mengapa</a:t>
            </a:r>
            <a:r>
              <a:rPr lang="en-US" sz="2000" i="1" dirty="0"/>
              <a:t>? </a:t>
            </a:r>
            <a:r>
              <a:rPr lang="en-US" sz="2000" i="1" dirty="0" err="1"/>
              <a:t>Pendengar</a:t>
            </a:r>
            <a:r>
              <a:rPr lang="en-US" sz="2000" i="1" dirty="0"/>
              <a:t> </a:t>
            </a:r>
            <a:r>
              <a:rPr lang="en-US" sz="2000" i="1" dirty="0" err="1"/>
              <a:t>biasanya</a:t>
            </a:r>
            <a:r>
              <a:rPr lang="en-US" sz="2000" i="1" dirty="0"/>
              <a:t> </a:t>
            </a:r>
            <a:r>
              <a:rPr lang="en-US" sz="2000" i="1" dirty="0" err="1"/>
              <a:t>tertarik</a:t>
            </a:r>
            <a:r>
              <a:rPr lang="en-US" sz="2000" i="1" dirty="0"/>
              <a:t> </a:t>
            </a:r>
            <a:r>
              <a:rPr lang="en-US" sz="2000" i="1" dirty="0" err="1"/>
              <a:t>pada</a:t>
            </a:r>
            <a:r>
              <a:rPr lang="en-US" sz="2000" i="1" dirty="0"/>
              <a:t> </a:t>
            </a:r>
            <a:r>
              <a:rPr lang="en-US" sz="2000" i="1" dirty="0" err="1"/>
              <a:t>kenyataan</a:t>
            </a:r>
            <a:r>
              <a:rPr lang="en-US" sz="2000" i="1" dirty="0"/>
              <a:t>, </a:t>
            </a:r>
            <a:r>
              <a:rPr lang="en-US" sz="2000" i="1" dirty="0" err="1" smtClean="0"/>
              <a:t>lebih</a:t>
            </a:r>
            <a:r>
              <a:rPr lang="en-US" sz="2000" i="1" dirty="0" smtClean="0"/>
              <a:t>-</a:t>
            </a:r>
            <a:r>
              <a:rPr lang="id-ID" sz="2000" i="1" dirty="0" smtClean="0"/>
              <a:t>l</a:t>
            </a:r>
            <a:r>
              <a:rPr lang="en-US" sz="2000" i="1" dirty="0" err="1" smtClean="0"/>
              <a:t>ebih</a:t>
            </a:r>
            <a:r>
              <a:rPr lang="en-US" sz="2000" i="1" dirty="0" smtClean="0"/>
              <a:t> </a:t>
            </a:r>
            <a:r>
              <a:rPr lang="en-US" sz="2000" i="1" dirty="0" err="1"/>
              <a:t>kisah</a:t>
            </a:r>
            <a:r>
              <a:rPr lang="en-US" sz="2000" i="1" dirty="0"/>
              <a:t> </a:t>
            </a:r>
            <a:r>
              <a:rPr lang="en-US" sz="2000" i="1" dirty="0" err="1"/>
              <a:t>nyata</a:t>
            </a:r>
            <a:r>
              <a:rPr lang="en-US" sz="2000" i="1" dirty="0"/>
              <a:t> yang dramatis. </a:t>
            </a:r>
            <a:r>
              <a:rPr lang="en-US" sz="2000" i="1" dirty="0" err="1"/>
              <a:t>Karena</a:t>
            </a:r>
            <a:r>
              <a:rPr lang="en-US" sz="2000" i="1" dirty="0"/>
              <a:t> </a:t>
            </a:r>
            <a:r>
              <a:rPr lang="en-US" sz="2000" i="1" dirty="0" err="1"/>
              <a:t>itu</a:t>
            </a:r>
            <a:r>
              <a:rPr lang="en-US" sz="2000" i="1" dirty="0"/>
              <a:t>, </a:t>
            </a:r>
            <a:r>
              <a:rPr lang="en-US" sz="2000" i="1" dirty="0" err="1"/>
              <a:t>pembicara</a:t>
            </a:r>
            <a:r>
              <a:rPr lang="en-US" sz="2000" i="1" dirty="0"/>
              <a:t> </a:t>
            </a:r>
            <a:r>
              <a:rPr lang="en-US" sz="2000" i="1" dirty="0" err="1"/>
              <a:t>sebenarnya</a:t>
            </a:r>
            <a:r>
              <a:rPr lang="en-US" sz="2000" i="1" dirty="0"/>
              <a:t> </a:t>
            </a:r>
            <a:r>
              <a:rPr lang="en-US" sz="2000" i="1" dirty="0" err="1"/>
              <a:t>boleh</a:t>
            </a:r>
            <a:r>
              <a:rPr lang="en-US" sz="2000" i="1" dirty="0"/>
              <a:t> </a:t>
            </a:r>
            <a:r>
              <a:rPr lang="en-US" sz="2000" i="1" dirty="0" err="1"/>
              <a:t>membumbui</a:t>
            </a:r>
            <a:r>
              <a:rPr lang="en-US" sz="2000" i="1" dirty="0"/>
              <a:t> </a:t>
            </a:r>
            <a:r>
              <a:rPr lang="en-US" sz="2000" i="1" dirty="0" err="1"/>
              <a:t>peristiwa</a:t>
            </a:r>
            <a:r>
              <a:rPr lang="en-US" sz="2000" i="1" dirty="0"/>
              <a:t> </a:t>
            </a:r>
            <a:r>
              <a:rPr lang="en-US" sz="2000" i="1" dirty="0" err="1"/>
              <a:t>biasa</a:t>
            </a:r>
            <a:r>
              <a:rPr lang="en-US" sz="2000" i="1" dirty="0"/>
              <a:t> </a:t>
            </a:r>
            <a:r>
              <a:rPr lang="en-US" sz="2000" i="1" dirty="0" err="1"/>
              <a:t>menjadi</a:t>
            </a:r>
            <a:r>
              <a:rPr lang="en-US" sz="2000" i="1" dirty="0"/>
              <a:t> </a:t>
            </a:r>
            <a:r>
              <a:rPr lang="en-US" sz="2000" i="1" dirty="0" err="1"/>
              <a:t>agak</a:t>
            </a:r>
            <a:r>
              <a:rPr lang="en-US" sz="2000" i="1" dirty="0"/>
              <a:t> dramatis.</a:t>
            </a:r>
            <a:endParaRPr lang="id-ID"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69006"/>
          </a:xfrm>
        </p:spPr>
        <p:txBody>
          <a:bodyPr>
            <a:noAutofit/>
          </a:bodyPr>
          <a:lstStyle/>
          <a:p>
            <a:r>
              <a:rPr lang="en-US" sz="2000" b="1" dirty="0" smtClean="0"/>
              <a:t>9. </a:t>
            </a:r>
            <a:r>
              <a:rPr lang="en-US" sz="2000" b="1" dirty="0" err="1" smtClean="0"/>
              <a:t>Menyampaikan</a:t>
            </a:r>
            <a:r>
              <a:rPr lang="en-US" sz="2000" b="1" dirty="0" smtClean="0"/>
              <a:t> </a:t>
            </a:r>
            <a:r>
              <a:rPr lang="en-US" sz="2000" b="1" dirty="0" err="1" smtClean="0"/>
              <a:t>Kutipan</a:t>
            </a:r>
            <a:r>
              <a:rPr lang="id-ID" sz="2000" dirty="0" smtClean="0"/>
              <a:t/>
            </a:r>
            <a:br>
              <a:rPr lang="id-ID" sz="2000" dirty="0" smtClean="0"/>
            </a:br>
            <a:r>
              <a:rPr lang="en-US" sz="2000" b="1" dirty="0" smtClean="0"/>
              <a:t> </a:t>
            </a:r>
            <a:r>
              <a:rPr lang="id-ID" sz="2000" dirty="0" smtClean="0"/>
              <a:t/>
            </a:r>
            <a:br>
              <a:rPr lang="id-ID" sz="2000" dirty="0" smtClean="0"/>
            </a:br>
            <a:r>
              <a:rPr lang="en-US" sz="2000" dirty="0" err="1" smtClean="0"/>
              <a:t>Kutipan</a:t>
            </a:r>
            <a:r>
              <a:rPr lang="en-US" sz="2000" dirty="0" smtClean="0"/>
              <a:t> </a:t>
            </a:r>
            <a:r>
              <a:rPr lang="en-US" sz="2000" dirty="0" err="1" smtClean="0"/>
              <a:t>pendapat</a:t>
            </a:r>
            <a:r>
              <a:rPr lang="en-US" sz="2000" dirty="0" smtClean="0"/>
              <a:t> </a:t>
            </a:r>
            <a:r>
              <a:rPr lang="en-US" sz="2000" dirty="0" err="1" smtClean="0"/>
              <a:t>tokoh</a:t>
            </a:r>
            <a:r>
              <a:rPr lang="en-US" sz="2000" dirty="0" smtClean="0"/>
              <a:t>, </a:t>
            </a:r>
            <a:r>
              <a:rPr lang="en-US" sz="2000" dirty="0" err="1" smtClean="0"/>
              <a:t>peribahasa</a:t>
            </a:r>
            <a:r>
              <a:rPr lang="en-US" sz="2000" dirty="0" smtClean="0"/>
              <a:t>, </a:t>
            </a:r>
            <a:r>
              <a:rPr lang="en-US" sz="2000" dirty="0" err="1" smtClean="0"/>
              <a:t>semboyan</a:t>
            </a:r>
            <a:r>
              <a:rPr lang="en-US" sz="2000" dirty="0" smtClean="0"/>
              <a:t>, </a:t>
            </a:r>
            <a:r>
              <a:rPr lang="en-US" sz="2000" dirty="0" err="1" smtClean="0"/>
              <a:t>buku</a:t>
            </a:r>
            <a:r>
              <a:rPr lang="en-US" sz="2000" dirty="0" smtClean="0"/>
              <a:t>, </a:t>
            </a:r>
            <a:r>
              <a:rPr lang="en-US" sz="2000" dirty="0" err="1" smtClean="0"/>
              <a:t>kitab</a:t>
            </a:r>
            <a:r>
              <a:rPr lang="en-US" sz="2000" dirty="0" smtClean="0"/>
              <a:t> </a:t>
            </a:r>
            <a:r>
              <a:rPr lang="en-US" sz="2000" dirty="0" err="1" smtClean="0"/>
              <a:t>suci</a:t>
            </a:r>
            <a:r>
              <a:rPr lang="en-US" sz="2000" dirty="0" smtClean="0"/>
              <a:t> </a:t>
            </a:r>
            <a:r>
              <a:rPr lang="en-US" sz="2000" dirty="0" err="1" smtClean="0"/>
              <a:t>dapat</a:t>
            </a:r>
            <a:r>
              <a:rPr lang="en-US" sz="2000" dirty="0" smtClean="0"/>
              <a:t> </a:t>
            </a:r>
            <a:r>
              <a:rPr lang="en-US" sz="2000" dirty="0" err="1" smtClean="0"/>
              <a:t>diangkat</a:t>
            </a:r>
            <a:r>
              <a:rPr lang="en-US" sz="2000" dirty="0" smtClean="0"/>
              <a:t> </a:t>
            </a:r>
            <a:r>
              <a:rPr lang="en-US" sz="2000" dirty="0" err="1" smtClean="0"/>
              <a:t>sebagai</a:t>
            </a:r>
            <a:r>
              <a:rPr lang="en-US" sz="2000" dirty="0" smtClean="0"/>
              <a:t> </a:t>
            </a:r>
            <a:r>
              <a:rPr lang="en-US" sz="2000" dirty="0" err="1" smtClean="0"/>
              <a:t>pembuka</a:t>
            </a:r>
            <a:r>
              <a:rPr lang="en-US" sz="2000" dirty="0" smtClean="0"/>
              <a:t> </a:t>
            </a:r>
            <a:r>
              <a:rPr lang="en-US" sz="2000" dirty="0" err="1" smtClean="0"/>
              <a:t>pidato</a:t>
            </a:r>
            <a:r>
              <a:rPr lang="en-US" sz="2000" dirty="0" smtClean="0"/>
              <a:t>. </a:t>
            </a:r>
            <a:r>
              <a:rPr lang="en-US" sz="2000" dirty="0" err="1" smtClean="0"/>
              <a:t>Bahkan</a:t>
            </a:r>
            <a:r>
              <a:rPr lang="en-US" sz="2000" dirty="0" smtClean="0"/>
              <a:t> </a:t>
            </a:r>
            <a:r>
              <a:rPr lang="en-US" sz="2000" dirty="0" err="1" smtClean="0"/>
              <a:t>kutipan</a:t>
            </a:r>
            <a:r>
              <a:rPr lang="en-US" sz="2000" dirty="0" smtClean="0"/>
              <a:t> </a:t>
            </a:r>
            <a:r>
              <a:rPr lang="en-US" sz="2000" dirty="0" err="1" smtClean="0"/>
              <a:t>puisi</a:t>
            </a:r>
            <a:r>
              <a:rPr lang="en-US" sz="2000" dirty="0" smtClean="0"/>
              <a:t> </a:t>
            </a:r>
            <a:r>
              <a:rPr lang="en-US" sz="2000" dirty="0" err="1" smtClean="0"/>
              <a:t>atau</a:t>
            </a:r>
            <a:r>
              <a:rPr lang="en-US" sz="2000" dirty="0" smtClean="0"/>
              <a:t> </a:t>
            </a:r>
            <a:r>
              <a:rPr lang="en-US" sz="2000" dirty="0" err="1" smtClean="0"/>
              <a:t>syair</a:t>
            </a:r>
            <a:r>
              <a:rPr lang="en-US" sz="2000" dirty="0" smtClean="0"/>
              <a:t> </a:t>
            </a:r>
            <a:r>
              <a:rPr lang="en-US" sz="2000" dirty="0" err="1" smtClean="0"/>
              <a:t>lagu</a:t>
            </a:r>
            <a:r>
              <a:rPr lang="en-US" sz="2000" dirty="0" smtClean="0"/>
              <a:t> pun </a:t>
            </a:r>
            <a:r>
              <a:rPr lang="en-US" sz="2000" dirty="0" err="1" smtClean="0"/>
              <a:t>dapat</a:t>
            </a:r>
            <a:r>
              <a:rPr lang="en-US" sz="2000" dirty="0" smtClean="0"/>
              <a:t> </a:t>
            </a:r>
            <a:r>
              <a:rPr lang="en-US" sz="2000" dirty="0" err="1" smtClean="0"/>
              <a:t>dimanfaatkan</a:t>
            </a:r>
            <a:r>
              <a:rPr lang="en-US" sz="2000" dirty="0" smtClean="0"/>
              <a:t> </a:t>
            </a:r>
            <a:r>
              <a:rPr lang="en-US" sz="2000" dirty="0" err="1" smtClean="0"/>
              <a:t>asal</a:t>
            </a:r>
            <a:r>
              <a:rPr lang="en-US" sz="2000" dirty="0" smtClean="0"/>
              <a:t> </a:t>
            </a:r>
            <a:r>
              <a:rPr lang="en-US" sz="2000" dirty="0" err="1" smtClean="0"/>
              <a:t>ada</a:t>
            </a:r>
            <a:r>
              <a:rPr lang="en-US" sz="2000" dirty="0" smtClean="0"/>
              <a:t> </a:t>
            </a:r>
            <a:r>
              <a:rPr lang="en-US" sz="2000" dirty="0" err="1" smtClean="0"/>
              <a:t>hubungannya</a:t>
            </a:r>
            <a:r>
              <a:rPr lang="en-US" sz="2000" dirty="0" smtClean="0"/>
              <a:t> </a:t>
            </a:r>
            <a:r>
              <a:rPr lang="en-US" sz="2000" dirty="0" err="1" smtClean="0"/>
              <a:t>dengan</a:t>
            </a:r>
            <a:r>
              <a:rPr lang="en-US" sz="2000" dirty="0" smtClean="0"/>
              <a:t> </a:t>
            </a:r>
            <a:r>
              <a:rPr lang="en-US" sz="2000" dirty="0" err="1" smtClean="0"/>
              <a:t>isi</a:t>
            </a:r>
            <a:r>
              <a:rPr lang="en-US" sz="2000" dirty="0" smtClean="0"/>
              <a:t> </a:t>
            </a:r>
            <a:r>
              <a:rPr lang="en-US" sz="2000" dirty="0" err="1" smtClean="0"/>
              <a:t>pidato</a:t>
            </a:r>
            <a:r>
              <a:rPr lang="en-US" sz="2000" dirty="0" smtClean="0"/>
              <a:t> yang </a:t>
            </a:r>
            <a:r>
              <a:rPr lang="en-US" sz="2000" dirty="0" err="1" smtClean="0"/>
              <a:t>akan</a:t>
            </a:r>
            <a:r>
              <a:rPr lang="en-US" sz="2000" dirty="0" smtClean="0"/>
              <a:t> </a:t>
            </a:r>
            <a:r>
              <a:rPr lang="en-US" sz="2000" dirty="0" err="1" smtClean="0"/>
              <a:t>disampaikan</a:t>
            </a:r>
            <a:r>
              <a:rPr lang="en-US" sz="2000" dirty="0" smtClean="0"/>
              <a:t>”</a:t>
            </a:r>
            <a:r>
              <a:rPr lang="id-ID" sz="2000" dirty="0" smtClean="0"/>
              <a:t/>
            </a:r>
            <a:br>
              <a:rPr lang="id-ID" sz="2000" dirty="0" smtClean="0"/>
            </a:br>
            <a:r>
              <a:rPr lang="en-US" sz="2000" dirty="0" smtClean="0"/>
              <a:t> </a:t>
            </a:r>
            <a:r>
              <a:rPr lang="id-ID" sz="2000" dirty="0" smtClean="0"/>
              <a:t/>
            </a:r>
            <a:br>
              <a:rPr lang="id-ID" sz="2000" dirty="0" smtClean="0"/>
            </a:br>
            <a:r>
              <a:rPr lang="en-US" sz="2000" dirty="0" err="1" smtClean="0"/>
              <a:t>Contoh</a:t>
            </a:r>
            <a:r>
              <a:rPr lang="en-US" sz="2000" dirty="0" smtClean="0"/>
              <a:t> 1</a:t>
            </a:r>
            <a:r>
              <a:rPr lang="id-ID" sz="2000" dirty="0" smtClean="0"/>
              <a:t/>
            </a:r>
            <a:br>
              <a:rPr lang="id-ID" sz="2000" dirty="0" smtClean="0"/>
            </a:br>
            <a:r>
              <a:rPr lang="en-US" sz="2000" i="1" dirty="0" smtClean="0"/>
              <a:t>Bung </a:t>
            </a:r>
            <a:r>
              <a:rPr lang="en-US" sz="2000" i="1" dirty="0" err="1" smtClean="0"/>
              <a:t>Karno</a:t>
            </a:r>
            <a:r>
              <a:rPr lang="en-US" sz="2000" i="1" dirty="0" smtClean="0"/>
              <a:t> </a:t>
            </a:r>
            <a:r>
              <a:rPr lang="en-US" sz="2000" i="1" dirty="0" smtClean="0"/>
              <a:t>per</a:t>
            </a:r>
            <a:r>
              <a:rPr lang="id-ID" sz="2000" i="1" dirty="0" smtClean="0"/>
              <a:t>nah</a:t>
            </a:r>
            <a:r>
              <a:rPr lang="en-US" sz="2000" i="1" dirty="0" smtClean="0"/>
              <a:t> </a:t>
            </a:r>
            <a:r>
              <a:rPr lang="en-US" sz="2000" i="1" dirty="0" err="1" smtClean="0"/>
              <a:t>berkata</a:t>
            </a:r>
            <a:r>
              <a:rPr lang="en-US" sz="2000" i="1" dirty="0" smtClean="0"/>
              <a:t> </a:t>
            </a:r>
            <a:r>
              <a:rPr lang="en-US" sz="2000" i="1" dirty="0" err="1" smtClean="0"/>
              <a:t>lantang</a:t>
            </a:r>
            <a:r>
              <a:rPr lang="en-US" sz="2000" i="1" dirty="0" smtClean="0"/>
              <a:t>, </a:t>
            </a:r>
            <a:r>
              <a:rPr lang="en-US" sz="2000" i="1" dirty="0" smtClean="0"/>
              <a:t>Be</a:t>
            </a:r>
            <a:r>
              <a:rPr lang="id-ID" sz="2000" i="1" dirty="0" smtClean="0"/>
              <a:t>r</a:t>
            </a:r>
            <a:r>
              <a:rPr lang="en-US" sz="2000" i="1" dirty="0" err="1" smtClean="0"/>
              <a:t>i</a:t>
            </a:r>
            <a:r>
              <a:rPr lang="en-US" sz="2000" i="1" dirty="0" smtClean="0"/>
              <a:t> </a:t>
            </a:r>
            <a:r>
              <a:rPr lang="en-US" sz="2000" i="1" dirty="0" err="1" smtClean="0"/>
              <a:t>aku</a:t>
            </a:r>
            <a:r>
              <a:rPr lang="en-US" sz="2000" i="1" dirty="0" smtClean="0"/>
              <a:t> </a:t>
            </a:r>
            <a:r>
              <a:rPr lang="en-US" sz="2000" i="1" dirty="0" err="1" smtClean="0"/>
              <a:t>seratus</a:t>
            </a:r>
            <a:r>
              <a:rPr lang="en-US" sz="2000" i="1" dirty="0" smtClean="0"/>
              <a:t> </a:t>
            </a:r>
            <a:r>
              <a:rPr lang="en-US" sz="2000" i="1" dirty="0" err="1" smtClean="0"/>
              <a:t>pemuda</a:t>
            </a:r>
            <a:r>
              <a:rPr lang="en-US" sz="2000" i="1" dirty="0" smtClean="0"/>
              <a:t>, </a:t>
            </a:r>
            <a:r>
              <a:rPr lang="en-US" sz="2000" i="1" dirty="0" err="1" smtClean="0"/>
              <a:t>akan</a:t>
            </a:r>
            <a:r>
              <a:rPr lang="en-US" sz="2000" i="1" dirty="0" smtClean="0"/>
              <a:t> </a:t>
            </a:r>
            <a:r>
              <a:rPr lang="en-US" sz="2000" i="1" dirty="0" err="1" smtClean="0"/>
              <a:t>kugoyang</a:t>
            </a:r>
            <a:r>
              <a:rPr lang="en-US" sz="2000" i="1" dirty="0" smtClean="0"/>
              <a:t> </a:t>
            </a:r>
            <a:r>
              <a:rPr lang="en-US" sz="2000" i="1" dirty="0" err="1" smtClean="0"/>
              <a:t>dunia</a:t>
            </a:r>
            <a:r>
              <a:rPr lang="en-US" sz="2000" i="1" dirty="0" smtClean="0"/>
              <a:t>.” </a:t>
            </a:r>
            <a:r>
              <a:rPr lang="en-US" sz="2000" i="1" dirty="0" err="1" smtClean="0"/>
              <a:t>Pemuda</a:t>
            </a:r>
            <a:r>
              <a:rPr lang="en-US" sz="2000" i="1" dirty="0" smtClean="0"/>
              <a:t> </a:t>
            </a:r>
            <a:r>
              <a:rPr lang="en-US" sz="2000" i="1" dirty="0" err="1" smtClean="0"/>
              <a:t>memang</a:t>
            </a:r>
            <a:r>
              <a:rPr lang="en-US" sz="2000" i="1" dirty="0" smtClean="0"/>
              <a:t> </a:t>
            </a:r>
            <a:r>
              <a:rPr lang="en-US" sz="2000" i="1" dirty="0" err="1" smtClean="0"/>
              <a:t>mempunyai</a:t>
            </a:r>
            <a:r>
              <a:rPr lang="en-US" sz="2000" i="1" dirty="0" smtClean="0"/>
              <a:t> </a:t>
            </a:r>
            <a:r>
              <a:rPr lang="en-US" sz="2000" i="1" dirty="0" err="1" smtClean="0"/>
              <a:t>kekuatan</a:t>
            </a:r>
            <a:r>
              <a:rPr lang="en-US" sz="2000" i="1" dirty="0" smtClean="0"/>
              <a:t> </a:t>
            </a:r>
            <a:r>
              <a:rPr lang="en-US" sz="2000" i="1" dirty="0" err="1" smtClean="0"/>
              <a:t>besar</a:t>
            </a:r>
            <a:r>
              <a:rPr lang="en-US" sz="2000" i="1" dirty="0" smtClean="0"/>
              <a:t>. </a:t>
            </a:r>
            <a:r>
              <a:rPr lang="en-US" sz="2000" i="1" dirty="0" err="1" smtClean="0"/>
              <a:t>Saudara-saudara</a:t>
            </a:r>
            <a:r>
              <a:rPr lang="en-US" sz="2000" i="1" dirty="0" smtClean="0"/>
              <a:t> yang </a:t>
            </a:r>
            <a:r>
              <a:rPr lang="en-US" sz="2000" i="1" dirty="0" err="1" smtClean="0"/>
              <a:t>semuanya</a:t>
            </a:r>
            <a:r>
              <a:rPr lang="en-US" sz="2000" i="1" dirty="0" smtClean="0"/>
              <a:t> </a:t>
            </a:r>
            <a:r>
              <a:rPr lang="en-US" sz="2000" i="1" dirty="0" err="1" smtClean="0"/>
              <a:t>pemuda</a:t>
            </a:r>
            <a:r>
              <a:rPr lang="en-US" sz="2000" i="1" dirty="0" smtClean="0"/>
              <a:t>..</a:t>
            </a:r>
            <a:endParaRPr lang="id-ID"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Autofit/>
          </a:bodyPr>
          <a:lstStyle/>
          <a:p>
            <a:pPr lvl="0"/>
            <a:r>
              <a:rPr lang="en-US" sz="2000" b="1" dirty="0" err="1" smtClean="0"/>
              <a:t>melibatkan</a:t>
            </a:r>
            <a:r>
              <a:rPr lang="en-US" sz="2000" b="1" dirty="0" smtClean="0"/>
              <a:t> </a:t>
            </a:r>
            <a:r>
              <a:rPr lang="en-US" sz="2000" b="1" dirty="0" err="1" smtClean="0"/>
              <a:t>Peserta</a:t>
            </a:r>
            <a:r>
              <a:rPr lang="id-ID" sz="2000" dirty="0" smtClean="0"/>
              <a:t/>
            </a:r>
            <a:br>
              <a:rPr lang="id-ID" sz="2000" dirty="0" smtClean="0"/>
            </a:br>
            <a:r>
              <a:rPr lang="en-US" sz="2000" dirty="0" err="1" smtClean="0"/>
              <a:t>dalam</a:t>
            </a:r>
            <a:r>
              <a:rPr lang="en-US" sz="2000" dirty="0" smtClean="0"/>
              <a:t> </a:t>
            </a:r>
            <a:r>
              <a:rPr lang="en-US" sz="2000" dirty="0" err="1" smtClean="0"/>
              <a:t>situasi</a:t>
            </a:r>
            <a:r>
              <a:rPr lang="en-US" sz="2000" dirty="0" smtClean="0"/>
              <a:t> yang </a:t>
            </a:r>
            <a:r>
              <a:rPr lang="en-US" sz="2000" dirty="0" err="1" smtClean="0"/>
              <a:t>tidak</a:t>
            </a:r>
            <a:r>
              <a:rPr lang="en-US" sz="2000" dirty="0" smtClean="0"/>
              <a:t> </a:t>
            </a:r>
            <a:r>
              <a:rPr lang="en-US" sz="2000" dirty="0" err="1" smtClean="0"/>
              <a:t>terlalu</a:t>
            </a:r>
            <a:r>
              <a:rPr lang="en-US" sz="2000" dirty="0" smtClean="0"/>
              <a:t> </a:t>
            </a:r>
            <a:r>
              <a:rPr lang="en-US" sz="2000" dirty="0" err="1" smtClean="0"/>
              <a:t>resmi</a:t>
            </a:r>
            <a:r>
              <a:rPr lang="en-US" sz="2000" dirty="0" smtClean="0"/>
              <a:t> </a:t>
            </a:r>
            <a:r>
              <a:rPr lang="en-US" sz="2000" dirty="0" err="1" smtClean="0"/>
              <a:t>dan</a:t>
            </a:r>
            <a:r>
              <a:rPr lang="en-US" sz="2000" dirty="0" smtClean="0"/>
              <a:t> </a:t>
            </a:r>
            <a:r>
              <a:rPr lang="en-US" sz="2000" dirty="0" err="1" smtClean="0"/>
              <a:t>memungkinkan</a:t>
            </a:r>
            <a:r>
              <a:rPr lang="en-US" sz="2000" dirty="0" smtClean="0"/>
              <a:t>,</a:t>
            </a:r>
            <a:r>
              <a:rPr lang="en-US" sz="2000" b="1" dirty="0" smtClean="0"/>
              <a:t> </a:t>
            </a:r>
            <a:r>
              <a:rPr lang="en-US" sz="2000" dirty="0" err="1" smtClean="0"/>
              <a:t>pembicara</a:t>
            </a:r>
            <a:r>
              <a:rPr lang="en-US" sz="2000" dirty="0" smtClean="0"/>
              <a:t> </a:t>
            </a:r>
            <a:r>
              <a:rPr lang="en-US" sz="2000" dirty="0" err="1" smtClean="0"/>
              <a:t>membuka</a:t>
            </a:r>
            <a:r>
              <a:rPr lang="en-US" sz="2000" dirty="0" smtClean="0"/>
              <a:t> </a:t>
            </a:r>
            <a:r>
              <a:rPr lang="en-US" sz="2000" dirty="0" err="1" smtClean="0"/>
              <a:t>pidato</a:t>
            </a:r>
            <a:r>
              <a:rPr lang="en-US" sz="2000" dirty="0" smtClean="0"/>
              <a:t> </a:t>
            </a:r>
            <a:r>
              <a:rPr lang="en-US" sz="2000" dirty="0" err="1" smtClean="0"/>
              <a:t>dengan</a:t>
            </a:r>
            <a:r>
              <a:rPr lang="en-US" sz="2000" dirty="0" smtClean="0"/>
              <a:t> </a:t>
            </a:r>
            <a:r>
              <a:rPr lang="en-US" sz="2000" dirty="0" err="1" smtClean="0"/>
              <a:t>melibatkan</a:t>
            </a:r>
            <a:r>
              <a:rPr lang="en-US" sz="2000" dirty="0" smtClean="0"/>
              <a:t> </a:t>
            </a:r>
            <a:r>
              <a:rPr lang="en-US" sz="2000" dirty="0" err="1" smtClean="0"/>
              <a:t>pendengar</a:t>
            </a:r>
            <a:r>
              <a:rPr lang="en-US" sz="2000" dirty="0" smtClean="0"/>
              <a:t>. </a:t>
            </a:r>
            <a:r>
              <a:rPr lang="en-US" sz="2000" dirty="0" err="1" smtClean="0"/>
              <a:t>Keterlibatan</a:t>
            </a:r>
            <a:r>
              <a:rPr lang="en-US" sz="2000" dirty="0" smtClean="0"/>
              <a:t> </a:t>
            </a:r>
            <a:r>
              <a:rPr lang="en-US" sz="2000" dirty="0" err="1" smtClean="0"/>
              <a:t>pendengar</a:t>
            </a:r>
            <a:r>
              <a:rPr lang="en-US" sz="2000" dirty="0" smtClean="0"/>
              <a:t> </a:t>
            </a:r>
            <a:r>
              <a:rPr lang="en-US" sz="2000" dirty="0" err="1" smtClean="0"/>
              <a:t>itu</a:t>
            </a:r>
            <a:r>
              <a:rPr lang="en-US" sz="2000" dirty="0" smtClean="0"/>
              <a:t> </a:t>
            </a:r>
            <a:r>
              <a:rPr lang="en-US" sz="2000" dirty="0" err="1" smtClean="0"/>
              <a:t>bisa</a:t>
            </a:r>
            <a:r>
              <a:rPr lang="en-US" sz="2000" dirty="0" smtClean="0"/>
              <a:t> </a:t>
            </a:r>
            <a:r>
              <a:rPr lang="en-US" sz="2000" dirty="0" err="1" smtClean="0"/>
              <a:t>hanya</a:t>
            </a:r>
            <a:r>
              <a:rPr lang="en-US" sz="2000" dirty="0" smtClean="0"/>
              <a:t> </a:t>
            </a:r>
            <a:r>
              <a:rPr lang="en-US" sz="2000" dirty="0" err="1" smtClean="0"/>
              <a:t>berupa</a:t>
            </a:r>
            <a:r>
              <a:rPr lang="en-US" sz="2000" dirty="0" smtClean="0"/>
              <a:t> </a:t>
            </a:r>
            <a:r>
              <a:rPr lang="en-US" sz="2000" dirty="0" err="1" smtClean="0"/>
              <a:t>menjawab</a:t>
            </a:r>
            <a:r>
              <a:rPr lang="en-US" sz="2000" dirty="0" smtClean="0"/>
              <a:t> </a:t>
            </a:r>
            <a:r>
              <a:rPr lang="en-US" sz="2000" dirty="0" err="1" smtClean="0"/>
              <a:t>pertanyaan</a:t>
            </a:r>
            <a:r>
              <a:rPr lang="en-US" sz="2000" dirty="0" smtClean="0"/>
              <a:t>, </a:t>
            </a:r>
            <a:r>
              <a:rPr lang="en-US" sz="2000" dirty="0" err="1" smtClean="0"/>
              <a:t>menyampaikan</a:t>
            </a:r>
            <a:r>
              <a:rPr lang="en-US" sz="2000" dirty="0" smtClean="0"/>
              <a:t> </a:t>
            </a:r>
            <a:r>
              <a:rPr lang="en-US" sz="2000" dirty="0" err="1" smtClean="0"/>
              <a:t>pendapat</a:t>
            </a:r>
            <a:r>
              <a:rPr lang="en-US" sz="2000" dirty="0" smtClean="0"/>
              <a:t>, </a:t>
            </a:r>
            <a:r>
              <a:rPr lang="en-US" sz="2000" dirty="0" err="1" smtClean="0"/>
              <a:t>menunjukkan</a:t>
            </a:r>
            <a:r>
              <a:rPr lang="en-US" sz="2000" dirty="0" smtClean="0"/>
              <a:t> </a:t>
            </a:r>
            <a:r>
              <a:rPr lang="en-US" sz="2000" dirty="0" err="1" smtClean="0"/>
              <a:t>sesuatu</a:t>
            </a:r>
            <a:r>
              <a:rPr lang="en-US" sz="2000" dirty="0" smtClean="0"/>
              <a:t>, </a:t>
            </a:r>
            <a:r>
              <a:rPr lang="en-US" sz="2000" dirty="0" err="1" smtClean="0"/>
              <a:t>atau</a:t>
            </a:r>
            <a:r>
              <a:rPr lang="en-US" sz="2000" dirty="0" smtClean="0"/>
              <a:t> </a:t>
            </a:r>
            <a:r>
              <a:rPr lang="en-US" sz="2000" dirty="0" err="1" smtClean="0"/>
              <a:t>hanya</a:t>
            </a:r>
            <a:r>
              <a:rPr lang="en-US" sz="2000" dirty="0" smtClean="0"/>
              <a:t> </a:t>
            </a:r>
            <a:r>
              <a:rPr lang="en-US" sz="2000" dirty="0" err="1" smtClean="0"/>
              <a:t>sekadar</a:t>
            </a:r>
            <a:r>
              <a:rPr lang="en-US" sz="2000" dirty="0" smtClean="0"/>
              <a:t> </a:t>
            </a:r>
            <a:r>
              <a:rPr lang="en-US" sz="2000" dirty="0" err="1" smtClean="0"/>
              <a:t>berdiri</a:t>
            </a:r>
            <a:r>
              <a:rPr lang="en-US" sz="2000" dirty="0" smtClean="0"/>
              <a:t> </a:t>
            </a:r>
            <a:r>
              <a:rPr lang="en-US" sz="2000" dirty="0" err="1" smtClean="0"/>
              <a:t>sebentar</a:t>
            </a:r>
            <a:r>
              <a:rPr lang="en-US" sz="2000" dirty="0" smtClean="0"/>
              <a:t>. Cara </a:t>
            </a:r>
            <a:r>
              <a:rPr lang="en-US" sz="2000" dirty="0" err="1" smtClean="0"/>
              <a:t>melakukannya</a:t>
            </a:r>
            <a:r>
              <a:rPr lang="en-US" sz="2000" dirty="0" smtClean="0"/>
              <a:t> </a:t>
            </a:r>
            <a:r>
              <a:rPr lang="en-US" sz="2000" dirty="0" err="1" smtClean="0"/>
              <a:t>harus</a:t>
            </a:r>
            <a:r>
              <a:rPr lang="en-US" sz="2000" dirty="0" smtClean="0"/>
              <a:t> </a:t>
            </a:r>
            <a:r>
              <a:rPr lang="en-US" sz="2000" dirty="0" err="1" smtClean="0"/>
              <a:t>sopan</a:t>
            </a:r>
            <a:r>
              <a:rPr lang="en-US" sz="2000" dirty="0" smtClean="0"/>
              <a:t> </a:t>
            </a:r>
            <a:r>
              <a:rPr lang="en-US" sz="2000" dirty="0" err="1" smtClean="0"/>
              <a:t>dan</a:t>
            </a:r>
            <a:r>
              <a:rPr lang="en-US" sz="2000" dirty="0" smtClean="0"/>
              <a:t> </a:t>
            </a:r>
            <a:r>
              <a:rPr lang="en-US" sz="2000" dirty="0" err="1" smtClean="0"/>
              <a:t>tetap</a:t>
            </a:r>
            <a:r>
              <a:rPr lang="en-US" sz="2000" dirty="0" smtClean="0"/>
              <a:t> </a:t>
            </a:r>
            <a:r>
              <a:rPr lang="en-US" sz="2000" dirty="0" err="1" smtClean="0"/>
              <a:t>menghargai</a:t>
            </a:r>
            <a:r>
              <a:rPr lang="en-US" sz="2000" dirty="0" smtClean="0"/>
              <a:t> </a:t>
            </a:r>
            <a:r>
              <a:rPr lang="en-US" sz="2000" dirty="0" err="1" smtClean="0"/>
              <a:t>pendengar</a:t>
            </a:r>
            <a:r>
              <a:rPr lang="en-US" sz="2000" dirty="0" smtClean="0"/>
              <a:t>. </a:t>
            </a:r>
            <a:r>
              <a:rPr lang="en-US" sz="2000" dirty="0" err="1" smtClean="0"/>
              <a:t>Jangan</a:t>
            </a:r>
            <a:r>
              <a:rPr lang="en-US" sz="2000" dirty="0" smtClean="0"/>
              <a:t> </a:t>
            </a:r>
            <a:r>
              <a:rPr lang="en-US" sz="2000" dirty="0" err="1" smtClean="0"/>
              <a:t>sampai</a:t>
            </a:r>
            <a:r>
              <a:rPr lang="en-US" sz="2000" dirty="0" smtClean="0"/>
              <a:t> </a:t>
            </a:r>
            <a:r>
              <a:rPr lang="en-US" sz="2000" dirty="0" err="1" smtClean="0"/>
              <a:t>pendengar</a:t>
            </a:r>
            <a:r>
              <a:rPr lang="en-US" sz="2000" dirty="0" smtClean="0"/>
              <a:t>  </a:t>
            </a:r>
            <a:r>
              <a:rPr lang="en-US" sz="2000" dirty="0" err="1" smtClean="0"/>
              <a:t>keberatan</a:t>
            </a:r>
            <a:r>
              <a:rPr lang="en-US" sz="2000" dirty="0" smtClean="0"/>
              <a:t> </a:t>
            </a:r>
            <a:r>
              <a:rPr lang="en-US" sz="2000" dirty="0" err="1" smtClean="0"/>
              <a:t>atau</a:t>
            </a:r>
            <a:r>
              <a:rPr lang="en-US" sz="2000" dirty="0" smtClean="0"/>
              <a:t> </a:t>
            </a:r>
            <a:r>
              <a:rPr lang="en-US" sz="2000" dirty="0" err="1" smtClean="0"/>
              <a:t>merasa</a:t>
            </a:r>
            <a:r>
              <a:rPr lang="en-US" sz="2000" dirty="0" smtClean="0"/>
              <a:t> </a:t>
            </a:r>
            <a:r>
              <a:rPr lang="en-US" sz="2000" dirty="0" err="1" smtClean="0"/>
              <a:t>dipermalukan</a:t>
            </a:r>
            <a:r>
              <a:rPr lang="en-US" sz="2000" dirty="0" smtClean="0"/>
              <a:t>.</a:t>
            </a:r>
            <a:r>
              <a:rPr lang="id-ID" sz="2000" dirty="0" smtClean="0"/>
              <a:t/>
            </a:r>
            <a:br>
              <a:rPr lang="id-ID" sz="2000" dirty="0" smtClean="0"/>
            </a:br>
            <a:r>
              <a:rPr lang="en-US" sz="2000" dirty="0" smtClean="0"/>
              <a:t> </a:t>
            </a:r>
            <a:r>
              <a:rPr lang="id-ID" sz="2000" dirty="0" smtClean="0"/>
              <a:t/>
            </a:r>
            <a:br>
              <a:rPr lang="id-ID" sz="2000" dirty="0" smtClean="0"/>
            </a:br>
            <a:r>
              <a:rPr lang="en-US" sz="2000" dirty="0" err="1" smtClean="0"/>
              <a:t>Contoh</a:t>
            </a:r>
            <a:r>
              <a:rPr lang="en-US" sz="2000" dirty="0" smtClean="0"/>
              <a:t> 1</a:t>
            </a:r>
            <a:r>
              <a:rPr lang="id-ID" sz="2000" dirty="0" smtClean="0"/>
              <a:t/>
            </a:r>
            <a:br>
              <a:rPr lang="id-ID" sz="2000" dirty="0" smtClean="0"/>
            </a:br>
            <a:r>
              <a:rPr lang="en-US" sz="2000" i="1" dirty="0" smtClean="0"/>
              <a:t>“</a:t>
            </a:r>
            <a:r>
              <a:rPr lang="en-US" sz="2000" i="1" dirty="0" err="1" smtClean="0"/>
              <a:t>menggajar</a:t>
            </a:r>
            <a:r>
              <a:rPr lang="en-US" sz="2000" i="1" dirty="0" smtClean="0"/>
              <a:t> </a:t>
            </a:r>
            <a:r>
              <a:rPr lang="en-US" sz="2000" i="1" dirty="0" err="1" smtClean="0"/>
              <a:t>itu</a:t>
            </a:r>
            <a:r>
              <a:rPr lang="en-US" sz="2000" i="1" dirty="0" smtClean="0"/>
              <a:t> </a:t>
            </a:r>
            <a:r>
              <a:rPr lang="en-US" sz="2000" i="1" dirty="0" err="1" smtClean="0"/>
              <a:t>seni</a:t>
            </a:r>
            <a:r>
              <a:rPr lang="en-US" sz="2000" i="1" dirty="0" smtClean="0"/>
              <a:t>.” </a:t>
            </a:r>
            <a:r>
              <a:rPr lang="en-US" sz="2000" i="1" dirty="0" err="1" smtClean="0"/>
              <a:t>Demikian</a:t>
            </a:r>
            <a:r>
              <a:rPr lang="en-US" sz="2000" i="1" dirty="0" smtClean="0"/>
              <a:t> </a:t>
            </a:r>
            <a:r>
              <a:rPr lang="en-US" sz="2000" i="1" dirty="0" err="1" smtClean="0"/>
              <a:t>pernyataan</a:t>
            </a:r>
            <a:r>
              <a:rPr lang="en-US" sz="2000" i="1" dirty="0" smtClean="0"/>
              <a:t> </a:t>
            </a:r>
            <a:r>
              <a:rPr lang="en-US" sz="2000" i="1" dirty="0" err="1" smtClean="0"/>
              <a:t>ahli</a:t>
            </a:r>
            <a:r>
              <a:rPr lang="en-US" sz="2000" i="1" dirty="0" smtClean="0"/>
              <a:t> </a:t>
            </a:r>
            <a:r>
              <a:rPr lang="en-US" sz="2000" i="1" dirty="0" err="1" smtClean="0"/>
              <a:t>pendidikan</a:t>
            </a:r>
            <a:r>
              <a:rPr lang="en-US" sz="2000" i="1" dirty="0" smtClean="0"/>
              <a:t> </a:t>
            </a:r>
            <a:r>
              <a:rPr lang="en-US" sz="2000" i="1" dirty="0" err="1" smtClean="0"/>
              <a:t>termasyur</a:t>
            </a:r>
            <a:r>
              <a:rPr lang="en-US" sz="2000" i="1" dirty="0" smtClean="0"/>
              <a:t> </a:t>
            </a:r>
            <a:r>
              <a:rPr lang="en-US" sz="2000" i="1" dirty="0" err="1" smtClean="0"/>
              <a:t>bernama</a:t>
            </a:r>
            <a:r>
              <a:rPr lang="en-US" sz="2000" i="1" dirty="0" smtClean="0"/>
              <a:t> Pr</a:t>
            </a:r>
            <a:r>
              <a:rPr lang="id-ID" sz="2000" i="1" dirty="0" smtClean="0"/>
              <a:t>o</a:t>
            </a:r>
            <a:r>
              <a:rPr lang="en-US" sz="2000" i="1" dirty="0" smtClean="0"/>
              <a:t>f Anderson. </a:t>
            </a:r>
            <a:r>
              <a:rPr lang="en-US" sz="2000" i="1" dirty="0" err="1" smtClean="0"/>
              <a:t>Agaknya</a:t>
            </a:r>
            <a:r>
              <a:rPr lang="en-US" sz="2000" i="1" dirty="0" smtClean="0"/>
              <a:t> </a:t>
            </a:r>
            <a:r>
              <a:rPr lang="en-US" sz="2000" i="1" dirty="0" err="1" smtClean="0"/>
              <a:t>belum</a:t>
            </a:r>
            <a:r>
              <a:rPr lang="en-US" sz="2000" i="1" dirty="0" smtClean="0"/>
              <a:t> </a:t>
            </a:r>
            <a:r>
              <a:rPr lang="en-US" sz="2000" i="1" dirty="0" err="1" smtClean="0"/>
              <a:t>puas</a:t>
            </a:r>
            <a:r>
              <a:rPr lang="en-US" sz="2000" i="1" dirty="0" smtClean="0"/>
              <a:t> </a:t>
            </a:r>
            <a:r>
              <a:rPr lang="en-US" sz="2000" i="1" dirty="0" err="1" smtClean="0"/>
              <a:t>dengan</a:t>
            </a:r>
            <a:r>
              <a:rPr lang="en-US" sz="2000" i="1" dirty="0" smtClean="0"/>
              <a:t> </a:t>
            </a:r>
            <a:r>
              <a:rPr lang="en-US" sz="2000" i="1" dirty="0" err="1" smtClean="0"/>
              <a:t>pernyataan</a:t>
            </a:r>
            <a:r>
              <a:rPr lang="en-US" sz="2000" i="1" dirty="0" smtClean="0"/>
              <a:t> </a:t>
            </a:r>
            <a:r>
              <a:rPr lang="en-US" sz="2000" i="1" dirty="0" err="1" smtClean="0"/>
              <a:t>itu</a:t>
            </a:r>
            <a:r>
              <a:rPr lang="en-US" sz="2000" i="1" dirty="0" smtClean="0"/>
              <a:t>, </a:t>
            </a:r>
            <a:r>
              <a:rPr lang="en-US" sz="2000" i="1" dirty="0" err="1" smtClean="0"/>
              <a:t>ahli</a:t>
            </a:r>
            <a:r>
              <a:rPr lang="id-ID" sz="2000" i="1" dirty="0" smtClean="0"/>
              <a:t> </a:t>
            </a:r>
            <a:r>
              <a:rPr lang="en-US" sz="2000" i="1" dirty="0" err="1" smtClean="0"/>
              <a:t>pendidikan</a:t>
            </a:r>
            <a:r>
              <a:rPr lang="en-US" sz="2000" i="1" dirty="0" smtClean="0"/>
              <a:t> lain Prof. A.S. </a:t>
            </a:r>
            <a:r>
              <a:rPr lang="en-US" sz="2000" i="1" dirty="0" err="1" smtClean="0"/>
              <a:t>Broto</a:t>
            </a:r>
            <a:r>
              <a:rPr lang="en-US" sz="2000" i="1" dirty="0" smtClean="0"/>
              <a:t> </a:t>
            </a:r>
            <a:r>
              <a:rPr lang="en-US" sz="2000" i="1" dirty="0" err="1" smtClean="0"/>
              <a:t>menambahkan</a:t>
            </a:r>
            <a:r>
              <a:rPr lang="en-US" sz="2000" i="1" dirty="0" smtClean="0"/>
              <a:t> “... </a:t>
            </a:r>
            <a:r>
              <a:rPr lang="en-US" sz="2000" i="1" dirty="0" err="1" smtClean="0"/>
              <a:t>dan</a:t>
            </a:r>
            <a:r>
              <a:rPr lang="en-US" sz="2000" i="1" dirty="0" smtClean="0"/>
              <a:t> </a:t>
            </a:r>
            <a:r>
              <a:rPr lang="en-US" sz="2000" i="1" dirty="0" err="1" smtClean="0"/>
              <a:t>setiap</a:t>
            </a:r>
            <a:r>
              <a:rPr lang="en-US" sz="2000" i="1" dirty="0" smtClean="0"/>
              <a:t> guru </a:t>
            </a:r>
            <a:r>
              <a:rPr lang="en-US" sz="2000" i="1" dirty="0" err="1" smtClean="0"/>
              <a:t>seniman</a:t>
            </a:r>
            <a:r>
              <a:rPr lang="en-US" sz="2000" i="1" dirty="0" smtClean="0"/>
              <a:t>.”</a:t>
            </a:r>
            <a:r>
              <a:rPr lang="id-ID" sz="2000" dirty="0" smtClean="0"/>
              <a:t/>
            </a:r>
            <a:br>
              <a:rPr lang="id-ID" sz="2000" dirty="0" smtClean="0"/>
            </a:br>
            <a:r>
              <a:rPr lang="en-US" sz="2000" i="1" dirty="0" err="1" smtClean="0"/>
              <a:t>Bagaimana</a:t>
            </a:r>
            <a:r>
              <a:rPr lang="en-US" sz="2000" i="1" dirty="0" smtClean="0"/>
              <a:t>? </a:t>
            </a:r>
            <a:r>
              <a:rPr lang="en-US" sz="2000" i="1" dirty="0" err="1" smtClean="0"/>
              <a:t>Bapak</a:t>
            </a:r>
            <a:r>
              <a:rPr lang="en-US" sz="2000" i="1" dirty="0" smtClean="0"/>
              <a:t> - </a:t>
            </a:r>
            <a:r>
              <a:rPr lang="en-US" sz="2000" i="1" dirty="0" err="1" smtClean="0"/>
              <a:t>bapak</a:t>
            </a:r>
            <a:r>
              <a:rPr lang="en-US" sz="2000" i="1" dirty="0" smtClean="0"/>
              <a:t> </a:t>
            </a:r>
            <a:r>
              <a:rPr lang="en-US" sz="2000" i="1" dirty="0" err="1" smtClean="0"/>
              <a:t>dan</a:t>
            </a:r>
            <a:r>
              <a:rPr lang="en-US" sz="2000" i="1" dirty="0" smtClean="0"/>
              <a:t> </a:t>
            </a:r>
            <a:r>
              <a:rPr lang="en-US" sz="2000" i="1" dirty="0" err="1" smtClean="0"/>
              <a:t>Ibu-ibu</a:t>
            </a:r>
            <a:r>
              <a:rPr lang="en-US" sz="2000" i="1" dirty="0" smtClean="0"/>
              <a:t> yang </a:t>
            </a:r>
            <a:r>
              <a:rPr lang="en-US" sz="2000" i="1" dirty="0" err="1" smtClean="0"/>
              <a:t>semuanya</a:t>
            </a:r>
            <a:r>
              <a:rPr lang="en-US" sz="2000" i="1" dirty="0" smtClean="0"/>
              <a:t> guru </a:t>
            </a:r>
            <a:r>
              <a:rPr lang="en-US" sz="2000" i="1" dirty="0" err="1" smtClean="0"/>
              <a:t>tentu</a:t>
            </a:r>
            <a:r>
              <a:rPr lang="en-US" sz="2000" i="1" dirty="0" smtClean="0"/>
              <a:t> </a:t>
            </a:r>
            <a:r>
              <a:rPr lang="en-US" sz="2000" i="1" dirty="0" err="1" smtClean="0"/>
              <a:t>mempunyai</a:t>
            </a:r>
            <a:r>
              <a:rPr lang="en-US" sz="2000" i="1" dirty="0" smtClean="0"/>
              <a:t> </a:t>
            </a:r>
            <a:r>
              <a:rPr lang="en-US" sz="2000" i="1" dirty="0" err="1" smtClean="0"/>
              <a:t>pendapat</a:t>
            </a:r>
            <a:r>
              <a:rPr lang="en-US" sz="2000" i="1" dirty="0" smtClean="0"/>
              <a:t> </a:t>
            </a:r>
            <a:r>
              <a:rPr lang="en-US" sz="2000" i="1" dirty="0" err="1" smtClean="0"/>
              <a:t>tentang</a:t>
            </a:r>
            <a:r>
              <a:rPr lang="en-US" sz="2000" i="1" dirty="0" smtClean="0"/>
              <a:t> </a:t>
            </a:r>
            <a:r>
              <a:rPr lang="en-US" sz="2000" i="1" dirty="0" err="1" smtClean="0"/>
              <a:t>pernyataan</a:t>
            </a:r>
            <a:r>
              <a:rPr lang="en-US" sz="2000" i="1" dirty="0" smtClean="0"/>
              <a:t> </a:t>
            </a:r>
            <a:r>
              <a:rPr lang="en-US" sz="2000" i="1" dirty="0" err="1" smtClean="0"/>
              <a:t>kedua</a:t>
            </a:r>
            <a:r>
              <a:rPr lang="en-US" sz="2000" i="1" dirty="0" smtClean="0"/>
              <a:t> </a:t>
            </a:r>
            <a:r>
              <a:rPr lang="en-US" sz="2000" i="1" dirty="0" err="1" smtClean="0"/>
              <a:t>pakar</a:t>
            </a:r>
            <a:r>
              <a:rPr lang="en-US" sz="2000" i="1" dirty="0" smtClean="0"/>
              <a:t> </a:t>
            </a:r>
            <a:r>
              <a:rPr lang="en-US" sz="2000" i="1" dirty="0" err="1" smtClean="0"/>
              <a:t>Pendidikan</a:t>
            </a:r>
            <a:r>
              <a:rPr lang="en-US" sz="2000" i="1" dirty="0" smtClean="0"/>
              <a:t> </a:t>
            </a:r>
            <a:r>
              <a:rPr lang="en-US" sz="2000" i="1" dirty="0" err="1" smtClean="0"/>
              <a:t>itu</a:t>
            </a:r>
            <a:r>
              <a:rPr lang="en-US" sz="2000" i="1" dirty="0" smtClean="0"/>
              <a:t>. </a:t>
            </a:r>
            <a:r>
              <a:rPr lang="en-US" sz="2000" i="1" dirty="0" err="1" smtClean="0"/>
              <a:t>Bapak</a:t>
            </a:r>
            <a:r>
              <a:rPr lang="en-US" sz="2000" i="1" dirty="0" smtClean="0"/>
              <a:t> yang </a:t>
            </a:r>
            <a:r>
              <a:rPr lang="en-US" sz="2000" i="1" dirty="0" err="1" smtClean="0"/>
              <a:t>duduk</a:t>
            </a:r>
            <a:r>
              <a:rPr lang="en-US" sz="2000" i="1" dirty="0" smtClean="0"/>
              <a:t> </a:t>
            </a:r>
            <a:r>
              <a:rPr lang="en-US" sz="2000" i="1" dirty="0" err="1" smtClean="0"/>
              <a:t>di</a:t>
            </a:r>
            <a:r>
              <a:rPr lang="en-US" sz="2000" i="1" dirty="0" smtClean="0"/>
              <a:t> </a:t>
            </a:r>
            <a:r>
              <a:rPr lang="en-US" sz="2000" i="1" dirty="0" err="1" smtClean="0"/>
              <a:t>kursi</a:t>
            </a:r>
            <a:r>
              <a:rPr lang="en-US" sz="2000" i="1" dirty="0" smtClean="0"/>
              <a:t> </a:t>
            </a:r>
            <a:r>
              <a:rPr lang="en-US" sz="2000" i="1" dirty="0" err="1" smtClean="0"/>
              <a:t>deretan</a:t>
            </a:r>
            <a:r>
              <a:rPr lang="en-US" sz="2000" i="1" dirty="0" smtClean="0"/>
              <a:t>  </a:t>
            </a:r>
            <a:r>
              <a:rPr lang="en-US" sz="2000" i="1" dirty="0" err="1" smtClean="0"/>
              <a:t>sebelah</a:t>
            </a:r>
            <a:r>
              <a:rPr lang="en-US" sz="2000" i="1" dirty="0" smtClean="0"/>
              <a:t> </a:t>
            </a:r>
            <a:r>
              <a:rPr lang="en-US" sz="2000" i="1" dirty="0" err="1" smtClean="0"/>
              <a:t>kiri</a:t>
            </a:r>
            <a:r>
              <a:rPr lang="en-US" sz="2000" i="1" dirty="0" smtClean="0"/>
              <a:t>, </a:t>
            </a:r>
            <a:r>
              <a:rPr lang="en-US" sz="2000" i="1" dirty="0" err="1" smtClean="0"/>
              <a:t>berbaju</a:t>
            </a:r>
            <a:r>
              <a:rPr lang="en-US" sz="2000" i="1" dirty="0" smtClean="0"/>
              <a:t> batik </a:t>
            </a:r>
            <a:r>
              <a:rPr lang="en-US" sz="2000" i="1" dirty="0" err="1" smtClean="0"/>
              <a:t>lengan</a:t>
            </a:r>
            <a:r>
              <a:rPr lang="en-US" sz="2000" i="1" dirty="0" smtClean="0"/>
              <a:t> </a:t>
            </a:r>
            <a:r>
              <a:rPr lang="en-US" sz="2000" i="1" dirty="0" err="1" smtClean="0"/>
              <a:t>panjang,tolong</a:t>
            </a:r>
            <a:r>
              <a:rPr lang="en-US" sz="2000" i="1" dirty="0" smtClean="0"/>
              <a:t> </a:t>
            </a:r>
            <a:r>
              <a:rPr lang="en-US" sz="2000" i="1" dirty="0" err="1" smtClean="0"/>
              <a:t>kemari</a:t>
            </a:r>
            <a:r>
              <a:rPr lang="en-US" sz="2000" i="1" dirty="0" smtClean="0"/>
              <a:t> </a:t>
            </a:r>
            <a:r>
              <a:rPr lang="en-US" sz="2000" i="1" dirty="0" err="1" smtClean="0"/>
              <a:t>berdi</a:t>
            </a:r>
            <a:r>
              <a:rPr lang="id-ID" sz="2000" i="1" dirty="0" smtClean="0"/>
              <a:t>r</a:t>
            </a:r>
            <a:r>
              <a:rPr lang="en-US" sz="2000" i="1" dirty="0" err="1" smtClean="0"/>
              <a:t>i</a:t>
            </a:r>
            <a:r>
              <a:rPr lang="en-US" sz="2000" i="1" dirty="0" smtClean="0"/>
              <a:t> </a:t>
            </a:r>
            <a:r>
              <a:rPr lang="en-US" sz="2000" i="1" dirty="0" err="1" smtClean="0"/>
              <a:t>di</a:t>
            </a:r>
            <a:r>
              <a:rPr lang="en-US" sz="2000" i="1" dirty="0" smtClean="0"/>
              <a:t> </a:t>
            </a:r>
            <a:r>
              <a:rPr lang="en-US" sz="2000" i="1" dirty="0" err="1" smtClean="0"/>
              <a:t>samping</a:t>
            </a:r>
            <a:r>
              <a:rPr lang="en-US" sz="2000" i="1" dirty="0" smtClean="0"/>
              <a:t> </a:t>
            </a:r>
            <a:r>
              <a:rPr lang="en-US" sz="2000" i="1" dirty="0" err="1" smtClean="0"/>
              <a:t>saya</a:t>
            </a:r>
            <a:r>
              <a:rPr lang="en-US" sz="2000" i="1" dirty="0" smtClean="0"/>
              <a:t>. </a:t>
            </a:r>
            <a:r>
              <a:rPr lang="en-US" sz="2000" i="1" dirty="0" err="1" smtClean="0"/>
              <a:t>Tidak</a:t>
            </a:r>
            <a:r>
              <a:rPr lang="en-US" sz="2000" i="1" dirty="0" smtClean="0"/>
              <a:t> </a:t>
            </a:r>
            <a:r>
              <a:rPr lang="en-US" sz="2000" i="1" dirty="0" err="1" smtClean="0"/>
              <a:t>keberatan</a:t>
            </a:r>
            <a:r>
              <a:rPr lang="en-US" sz="2000" i="1" dirty="0" smtClean="0"/>
              <a:t> </a:t>
            </a:r>
            <a:r>
              <a:rPr lang="en-US" sz="2000" i="1" dirty="0" err="1" smtClean="0"/>
              <a:t>bukan</a:t>
            </a:r>
            <a:r>
              <a:rPr lang="en-US" sz="2000" i="1" dirty="0" smtClean="0"/>
              <a:t>? Nah, </a:t>
            </a:r>
            <a:r>
              <a:rPr lang="en-US" sz="2000" i="1" dirty="0" err="1" smtClean="0"/>
              <a:t>bagaimana</a:t>
            </a:r>
            <a:r>
              <a:rPr lang="en-US" sz="2000" i="1" dirty="0" smtClean="0"/>
              <a:t> </a:t>
            </a:r>
            <a:r>
              <a:rPr lang="en-US" sz="2000" i="1" dirty="0" err="1" smtClean="0"/>
              <a:t>komentar</a:t>
            </a:r>
            <a:r>
              <a:rPr lang="en-US" sz="2000" i="1" dirty="0" smtClean="0"/>
              <a:t> </a:t>
            </a:r>
            <a:r>
              <a:rPr lang="en-US" sz="2000" i="1" dirty="0" err="1" smtClean="0"/>
              <a:t>Bapak</a:t>
            </a:r>
            <a:r>
              <a:rPr lang="en-US" sz="2000" i="1" dirty="0" smtClean="0"/>
              <a:t> </a:t>
            </a:r>
            <a:r>
              <a:rPr lang="en-US" sz="2000" i="1" dirty="0" err="1" smtClean="0"/>
              <a:t>tentang</a:t>
            </a:r>
            <a:r>
              <a:rPr lang="en-US" sz="2000" i="1" dirty="0" smtClean="0"/>
              <a:t> </a:t>
            </a:r>
            <a:r>
              <a:rPr lang="en-US" sz="2000" i="1" dirty="0" err="1" smtClean="0"/>
              <a:t>pernyataan</a:t>
            </a:r>
            <a:r>
              <a:rPr lang="en-US" sz="2000" i="1" dirty="0" smtClean="0"/>
              <a:t>  </a:t>
            </a:r>
            <a:r>
              <a:rPr lang="en-US" sz="2000" i="1" dirty="0" err="1" smtClean="0"/>
              <a:t>tadi</a:t>
            </a:r>
            <a:r>
              <a:rPr lang="en-US" sz="2000" i="1" dirty="0" smtClean="0"/>
              <a:t>? (</a:t>
            </a:r>
            <a:r>
              <a:rPr lang="en-US" sz="2000" i="1" dirty="0" err="1" smtClean="0"/>
              <a:t>Setelah</a:t>
            </a:r>
            <a:r>
              <a:rPr lang="en-US" sz="2000" i="1" dirty="0" smtClean="0"/>
              <a:t> </a:t>
            </a:r>
            <a:r>
              <a:rPr lang="en-US" sz="2000" i="1" dirty="0" err="1" smtClean="0"/>
              <a:t>Bapak</a:t>
            </a:r>
            <a:r>
              <a:rPr lang="en-US" sz="2000" i="1" dirty="0" smtClean="0"/>
              <a:t> yang </a:t>
            </a:r>
            <a:r>
              <a:rPr lang="en-US" sz="2000" i="1" dirty="0" err="1" smtClean="0"/>
              <a:t>ditunjuk</a:t>
            </a:r>
            <a:r>
              <a:rPr lang="en-US" sz="2000" i="1" dirty="0" smtClean="0"/>
              <a:t> </a:t>
            </a:r>
            <a:r>
              <a:rPr lang="en-US" sz="2000" i="1" dirty="0" err="1" smtClean="0"/>
              <a:t>itu</a:t>
            </a:r>
            <a:r>
              <a:rPr lang="en-US" sz="2000" i="1" dirty="0" smtClean="0"/>
              <a:t> </a:t>
            </a:r>
            <a:r>
              <a:rPr lang="en-US" sz="2000" i="1" dirty="0" err="1" smtClean="0"/>
              <a:t>menyampaikan</a:t>
            </a:r>
            <a:r>
              <a:rPr lang="en-US" sz="2000" i="1" dirty="0" smtClean="0"/>
              <a:t> </a:t>
            </a:r>
            <a:r>
              <a:rPr lang="en-US" sz="2000" i="1" dirty="0" err="1" smtClean="0"/>
              <a:t>pendapatnya</a:t>
            </a:r>
            <a:r>
              <a:rPr lang="en-US" sz="2000" i="1" dirty="0" smtClean="0"/>
              <a:t> </a:t>
            </a:r>
            <a:r>
              <a:rPr lang="en-US" sz="2000" i="1" dirty="0" err="1" smtClean="0"/>
              <a:t>pembicara</a:t>
            </a:r>
            <a:r>
              <a:rPr lang="en-US" sz="2000" i="1" dirty="0" smtClean="0"/>
              <a:t> </a:t>
            </a:r>
            <a:r>
              <a:rPr lang="en-US" sz="2000" i="1" dirty="0" err="1" smtClean="0"/>
              <a:t>mengucapkan</a:t>
            </a:r>
            <a:r>
              <a:rPr lang="id-ID" sz="2000" dirty="0" smtClean="0"/>
              <a:t/>
            </a:r>
            <a:br>
              <a:rPr lang="id-ID" sz="2000" dirty="0" smtClean="0"/>
            </a:br>
            <a:r>
              <a:rPr lang="en-US" sz="2000" i="1" dirty="0" err="1" smtClean="0"/>
              <a:t>terima</a:t>
            </a:r>
            <a:r>
              <a:rPr lang="en-US" sz="2000" i="1" dirty="0" smtClean="0"/>
              <a:t> </a:t>
            </a:r>
            <a:r>
              <a:rPr lang="en-US" sz="2000" i="1" dirty="0" err="1" smtClean="0"/>
              <a:t>kasih</a:t>
            </a:r>
            <a:r>
              <a:rPr lang="en-US" sz="2000" i="1" dirty="0" smtClean="0"/>
              <a:t> </a:t>
            </a:r>
            <a:r>
              <a:rPr lang="en-US" sz="2000" i="1" dirty="0" err="1" smtClean="0"/>
              <a:t>dan</a:t>
            </a:r>
            <a:r>
              <a:rPr lang="en-US" sz="2000" i="1" dirty="0" smtClean="0"/>
              <a:t> </a:t>
            </a:r>
            <a:r>
              <a:rPr lang="en-US" sz="2000" i="1" dirty="0" err="1" smtClean="0"/>
              <a:t>mempersilakan</a:t>
            </a:r>
            <a:r>
              <a:rPr lang="en-US" sz="2000" i="1" dirty="0" smtClean="0"/>
              <a:t> </a:t>
            </a:r>
            <a:r>
              <a:rPr lang="en-US" sz="2000" i="1" dirty="0" err="1" smtClean="0"/>
              <a:t>duduk</a:t>
            </a:r>
            <a:r>
              <a:rPr lang="en-US" sz="2000" i="1" dirty="0" smtClean="0"/>
              <a:t> </a:t>
            </a:r>
            <a:r>
              <a:rPr lang="en-US" sz="2000" i="1" dirty="0" err="1" smtClean="0"/>
              <a:t>kembali</a:t>
            </a:r>
            <a:r>
              <a:rPr lang="en-US" sz="2000" i="1" dirty="0" smtClean="0"/>
              <a:t>.)</a:t>
            </a:r>
            <a:r>
              <a:rPr lang="id-ID" sz="2000" dirty="0" smtClean="0"/>
              <a:t/>
            </a:r>
            <a:br>
              <a:rPr lang="id-ID" sz="2000" dirty="0" smtClean="0"/>
            </a:br>
            <a:r>
              <a:rPr lang="en-US" sz="2000" i="1" dirty="0" err="1" smtClean="0"/>
              <a:t>bagus</a:t>
            </a:r>
            <a:r>
              <a:rPr lang="en-US" sz="2000" i="1" dirty="0" smtClean="0"/>
              <a:t>, </a:t>
            </a:r>
            <a:r>
              <a:rPr lang="en-US" sz="2000" i="1" dirty="0" err="1" smtClean="0"/>
              <a:t>bagus</a:t>
            </a:r>
            <a:r>
              <a:rPr lang="en-US" sz="2000" i="1" dirty="0" smtClean="0"/>
              <a:t> </a:t>
            </a:r>
            <a:r>
              <a:rPr lang="en-US" sz="2000" i="1" dirty="0" err="1" smtClean="0"/>
              <a:t>sekali</a:t>
            </a:r>
            <a:r>
              <a:rPr lang="en-US" sz="2000" i="1" dirty="0" smtClean="0"/>
              <a:t>. </a:t>
            </a:r>
            <a:r>
              <a:rPr lang="en-US" sz="2000" i="1" dirty="0" err="1" smtClean="0"/>
              <a:t>Jawban</a:t>
            </a:r>
            <a:r>
              <a:rPr lang="en-US" sz="2000" i="1" dirty="0" smtClean="0"/>
              <a:t> yang </a:t>
            </a:r>
            <a:r>
              <a:rPr lang="en-US" sz="2000" i="1" dirty="0" err="1" smtClean="0"/>
              <a:t>amat</a:t>
            </a:r>
            <a:r>
              <a:rPr lang="en-US" sz="2000" i="1" dirty="0" smtClean="0"/>
              <a:t> </a:t>
            </a:r>
            <a:r>
              <a:rPr lang="en-US" sz="2000" i="1" dirty="0" err="1" smtClean="0"/>
              <a:t>tepat</a:t>
            </a:r>
            <a:r>
              <a:rPr lang="en-US" sz="2000" i="1" dirty="0" smtClean="0"/>
              <a:t>. </a:t>
            </a:r>
            <a:r>
              <a:rPr lang="en-US" sz="2000" i="1" dirty="0" err="1" smtClean="0"/>
              <a:t>Memang</a:t>
            </a:r>
            <a:r>
              <a:rPr lang="en-US" sz="2000" i="1" dirty="0" smtClean="0"/>
              <a:t>.</a:t>
            </a:r>
            <a:r>
              <a:rPr lang="id-ID" sz="2000" dirty="0" smtClean="0"/>
              <a:t/>
            </a:r>
            <a:br>
              <a:rPr lang="id-ID" sz="2000" dirty="0" smtClean="0"/>
            </a:br>
            <a:endParaRPr lang="id-ID"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Autofit/>
          </a:bodyPr>
          <a:lstStyle/>
          <a:p>
            <a:r>
              <a:rPr lang="en-US" sz="2000" b="1" dirty="0" smtClean="0"/>
              <a:t>11</a:t>
            </a:r>
            <a:r>
              <a:rPr lang="en-US" sz="1800" b="1" dirty="0" smtClean="0"/>
              <a:t>. </a:t>
            </a:r>
            <a:r>
              <a:rPr lang="en-US" sz="1800" b="1" dirty="0" err="1" smtClean="0"/>
              <a:t>Menunjukkun</a:t>
            </a:r>
            <a:r>
              <a:rPr lang="en-US" sz="1800" b="1" dirty="0" smtClean="0"/>
              <a:t> Benda </a:t>
            </a:r>
            <a:r>
              <a:rPr lang="en-US" sz="1800" b="1" dirty="0" err="1" smtClean="0"/>
              <a:t>Peraga</a:t>
            </a:r>
            <a:r>
              <a:rPr lang="id-ID" sz="1800" dirty="0" smtClean="0"/>
              <a:t/>
            </a:r>
            <a:br>
              <a:rPr lang="id-ID" sz="1800" dirty="0" smtClean="0"/>
            </a:br>
            <a:r>
              <a:rPr lang="en-US" sz="1800" b="1" dirty="0" smtClean="0"/>
              <a:t> </a:t>
            </a:r>
            <a:r>
              <a:rPr lang="id-ID" sz="1800" dirty="0" smtClean="0"/>
              <a:t/>
            </a:r>
            <a:br>
              <a:rPr lang="id-ID" sz="1800" dirty="0" smtClean="0"/>
            </a:br>
            <a:r>
              <a:rPr lang="en-US" sz="1800" dirty="0" err="1" smtClean="0"/>
              <a:t>Membuka</a:t>
            </a:r>
            <a:r>
              <a:rPr lang="en-US" sz="1800" dirty="0" smtClean="0"/>
              <a:t> </a:t>
            </a:r>
            <a:r>
              <a:rPr lang="en-US" sz="1800" dirty="0" err="1" smtClean="0"/>
              <a:t>pidato</a:t>
            </a:r>
            <a:r>
              <a:rPr lang="en-US" sz="1800" dirty="0" smtClean="0"/>
              <a:t> </a:t>
            </a:r>
            <a:r>
              <a:rPr lang="en-US" sz="1800" dirty="0" err="1" smtClean="0"/>
              <a:t>dapat</a:t>
            </a:r>
            <a:r>
              <a:rPr lang="en-US" sz="1800" dirty="0" smtClean="0"/>
              <a:t> </a:t>
            </a:r>
            <a:r>
              <a:rPr lang="en-US" sz="1800" dirty="0" err="1" smtClean="0"/>
              <a:t>juga</a:t>
            </a:r>
            <a:r>
              <a:rPr lang="en-US" sz="1800" dirty="0" smtClean="0"/>
              <a:t> </a:t>
            </a:r>
            <a:r>
              <a:rPr lang="en-US" sz="1800" dirty="0" err="1" smtClean="0"/>
              <a:t>dilakukan</a:t>
            </a:r>
            <a:r>
              <a:rPr lang="en-US" sz="1800" dirty="0" smtClean="0"/>
              <a:t> </a:t>
            </a:r>
            <a:r>
              <a:rPr lang="en-US" sz="1800" dirty="0" err="1" smtClean="0"/>
              <a:t>dengan</a:t>
            </a:r>
            <a:r>
              <a:rPr lang="en-US" sz="1800" dirty="0" smtClean="0"/>
              <a:t> </a:t>
            </a:r>
            <a:r>
              <a:rPr lang="en-US" sz="1800" dirty="0" err="1" smtClean="0"/>
              <a:t>cara</a:t>
            </a:r>
            <a:r>
              <a:rPr lang="en-US" sz="1800" dirty="0" smtClean="0"/>
              <a:t> </a:t>
            </a:r>
            <a:r>
              <a:rPr lang="en-US" sz="1800" dirty="0" err="1" smtClean="0"/>
              <a:t>menunjukkan</a:t>
            </a:r>
            <a:r>
              <a:rPr lang="en-US" sz="1800" dirty="0" smtClean="0"/>
              <a:t> </a:t>
            </a:r>
            <a:r>
              <a:rPr lang="en-US" sz="1800" dirty="0" err="1" smtClean="0"/>
              <a:t>benda</a:t>
            </a:r>
            <a:r>
              <a:rPr lang="en-US" sz="1800" dirty="0" smtClean="0"/>
              <a:t> </a:t>
            </a:r>
            <a:r>
              <a:rPr lang="en-US" sz="1800" dirty="0" err="1" smtClean="0"/>
              <a:t>peraga</a:t>
            </a:r>
            <a:r>
              <a:rPr lang="en-US" sz="1800" dirty="0" smtClean="0"/>
              <a:t>. Benda yang </a:t>
            </a:r>
            <a:r>
              <a:rPr lang="en-US" sz="1800" dirty="0" err="1" smtClean="0"/>
              <a:t>ditunjukkan</a:t>
            </a:r>
            <a:r>
              <a:rPr lang="en-US" sz="1800" dirty="0" smtClean="0"/>
              <a:t> </a:t>
            </a:r>
            <a:r>
              <a:rPr lang="en-US" sz="1800" dirty="0" err="1" smtClean="0"/>
              <a:t>tentu</a:t>
            </a:r>
            <a:r>
              <a:rPr lang="en-US" sz="1800" dirty="0" smtClean="0"/>
              <a:t> yang </a:t>
            </a:r>
            <a:r>
              <a:rPr lang="en-US" sz="1800" dirty="0" err="1" smtClean="0"/>
              <a:t>erat</a:t>
            </a:r>
            <a:r>
              <a:rPr lang="en-US" sz="1800" dirty="0" smtClean="0"/>
              <a:t> </a:t>
            </a:r>
            <a:r>
              <a:rPr lang="en-US" sz="1800" dirty="0" err="1" smtClean="0"/>
              <a:t>hubungannya</a:t>
            </a:r>
            <a:r>
              <a:rPr lang="en-US" sz="1800" dirty="0" smtClean="0"/>
              <a:t> </a:t>
            </a:r>
            <a:r>
              <a:rPr lang="en-US" sz="1800" dirty="0" err="1" smtClean="0"/>
              <a:t>dengan</a:t>
            </a:r>
            <a:r>
              <a:rPr lang="en-US" sz="1800" dirty="0" smtClean="0"/>
              <a:t> </a:t>
            </a:r>
            <a:r>
              <a:rPr lang="en-US" sz="1800" dirty="0" err="1" smtClean="0"/>
              <a:t>masalah</a:t>
            </a:r>
            <a:r>
              <a:rPr lang="en-US" sz="1800" dirty="0" smtClean="0"/>
              <a:t> yang </a:t>
            </a:r>
            <a:r>
              <a:rPr lang="en-US" sz="1800" dirty="0" err="1" smtClean="0"/>
              <a:t>akan</a:t>
            </a:r>
            <a:r>
              <a:rPr lang="en-US" sz="1800" dirty="0" smtClean="0"/>
              <a:t> </a:t>
            </a:r>
            <a:r>
              <a:rPr lang="en-US" sz="1800" dirty="0" err="1" smtClean="0"/>
              <a:t>pidatokan</a:t>
            </a:r>
            <a:r>
              <a:rPr lang="en-US" sz="1800" dirty="0" smtClean="0"/>
              <a:t>. Cara </a:t>
            </a:r>
            <a:r>
              <a:rPr lang="en-US" sz="1800" dirty="0" err="1" smtClean="0"/>
              <a:t>menunjukkannya</a:t>
            </a:r>
            <a:r>
              <a:rPr lang="en-US" sz="1800" dirty="0" smtClean="0"/>
              <a:t> </a:t>
            </a:r>
            <a:r>
              <a:rPr lang="en-US" sz="1800" dirty="0" err="1" smtClean="0"/>
              <a:t>harus</a:t>
            </a:r>
            <a:r>
              <a:rPr lang="en-US" sz="1800" dirty="0" smtClean="0"/>
              <a:t> </a:t>
            </a:r>
            <a:r>
              <a:rPr lang="en-US" sz="1800" dirty="0" err="1" smtClean="0"/>
              <a:t>diangkat</a:t>
            </a:r>
            <a:r>
              <a:rPr lang="en-US" sz="1800" dirty="0" smtClean="0"/>
              <a:t> </a:t>
            </a:r>
            <a:r>
              <a:rPr lang="en-US" sz="1800" dirty="0" err="1" smtClean="0"/>
              <a:t>tinggi</a:t>
            </a:r>
            <a:r>
              <a:rPr lang="en-US" sz="1800" dirty="0" smtClean="0"/>
              <a:t> - </a:t>
            </a:r>
            <a:r>
              <a:rPr lang="en-US" sz="1800" dirty="0" err="1" smtClean="0"/>
              <a:t>tinggi”supaya</a:t>
            </a:r>
            <a:r>
              <a:rPr lang="en-US" sz="1800" dirty="0" smtClean="0"/>
              <a:t> yang </a:t>
            </a:r>
            <a:r>
              <a:rPr lang="en-US" sz="1800" dirty="0" err="1" smtClean="0"/>
              <a:t>duduk</a:t>
            </a:r>
            <a:r>
              <a:rPr lang="en-US" sz="1800" dirty="0" smtClean="0"/>
              <a:t> paling </a:t>
            </a:r>
            <a:r>
              <a:rPr lang="en-US" sz="1800" dirty="0" err="1" smtClean="0"/>
              <a:t>jauh</a:t>
            </a:r>
            <a:r>
              <a:rPr lang="en-US" sz="1800" dirty="0" smtClean="0"/>
              <a:t> pun </a:t>
            </a:r>
            <a:r>
              <a:rPr lang="en-US" sz="1800" dirty="0" err="1" smtClean="0"/>
              <a:t>dapat</a:t>
            </a:r>
            <a:r>
              <a:rPr lang="en-US" sz="1800" dirty="0" smtClean="0"/>
              <a:t> </a:t>
            </a:r>
            <a:r>
              <a:rPr lang="en-US" sz="1800" dirty="0" err="1" smtClean="0"/>
              <a:t>melihat</a:t>
            </a:r>
            <a:r>
              <a:rPr lang="en-US" sz="1800" dirty="0" smtClean="0"/>
              <a:t> </a:t>
            </a:r>
            <a:r>
              <a:rPr lang="en-US" sz="1800" dirty="0" err="1" smtClean="0"/>
              <a:t>dengan</a:t>
            </a:r>
            <a:r>
              <a:rPr lang="en-US" sz="1800" dirty="0" smtClean="0"/>
              <a:t> Agar </a:t>
            </a:r>
            <a:r>
              <a:rPr lang="en-US" sz="1800" dirty="0" err="1" smtClean="0"/>
              <a:t>jelas</a:t>
            </a:r>
            <a:r>
              <a:rPr lang="en-US" sz="1800" dirty="0" smtClean="0"/>
              <a:t> </a:t>
            </a:r>
            <a:r>
              <a:rPr lang="en-US" sz="1800" dirty="0" err="1" smtClean="0"/>
              <a:t>daya</a:t>
            </a:r>
            <a:r>
              <a:rPr lang="en-US" sz="1800" dirty="0" smtClean="0"/>
              <a:t> </a:t>
            </a:r>
            <a:r>
              <a:rPr lang="en-US" sz="1800" dirty="0" err="1" smtClean="0"/>
              <a:t>kejut</a:t>
            </a:r>
            <a:r>
              <a:rPr lang="en-US" sz="1800" dirty="0" smtClean="0"/>
              <a:t> yang </a:t>
            </a:r>
            <a:r>
              <a:rPr lang="en-US" sz="1800" dirty="0" err="1" smtClean="0"/>
              <a:t>tinggi</a:t>
            </a:r>
            <a:r>
              <a:rPr lang="en-US" sz="1800" dirty="0" smtClean="0"/>
              <a:t>, </a:t>
            </a:r>
            <a:r>
              <a:rPr lang="en-US" sz="1800" dirty="0" err="1" smtClean="0"/>
              <a:t>sebelum</a:t>
            </a:r>
            <a:r>
              <a:rPr lang="en-US" sz="1800" dirty="0" smtClean="0"/>
              <a:t> </a:t>
            </a:r>
            <a:r>
              <a:rPr lang="en-US" sz="1800" dirty="0" err="1" smtClean="0"/>
              <a:t>ditunjukan</a:t>
            </a:r>
            <a:r>
              <a:rPr lang="en-US" sz="1800" dirty="0" smtClean="0"/>
              <a:t>. </a:t>
            </a:r>
            <a:r>
              <a:rPr lang="en-US" sz="1800" dirty="0" err="1" smtClean="0"/>
              <a:t>sebaiknya</a:t>
            </a:r>
            <a:r>
              <a:rPr lang="en-US" sz="1800" dirty="0" smtClean="0"/>
              <a:t> </a:t>
            </a:r>
            <a:r>
              <a:rPr lang="en-US" sz="1800" dirty="0" err="1" smtClean="0"/>
              <a:t>di</a:t>
            </a:r>
            <a:r>
              <a:rPr lang="en-US" sz="1800" dirty="0" smtClean="0"/>
              <a:t> </a:t>
            </a:r>
            <a:r>
              <a:rPr lang="en-US" sz="1800" dirty="0" err="1" smtClean="0"/>
              <a:t>simpan</a:t>
            </a:r>
            <a:r>
              <a:rPr lang="en-US" sz="1800" dirty="0" smtClean="0"/>
              <a:t> </a:t>
            </a:r>
            <a:r>
              <a:rPr lang="en-US" sz="1800" dirty="0" err="1" smtClean="0"/>
              <a:t>di</a:t>
            </a:r>
            <a:r>
              <a:rPr lang="en-US" sz="1800" dirty="0" smtClean="0"/>
              <a:t> </a:t>
            </a:r>
            <a:r>
              <a:rPr lang="en-US" sz="1800" dirty="0" err="1" smtClean="0"/>
              <a:t>tempat</a:t>
            </a:r>
            <a:r>
              <a:rPr lang="en-US" sz="1800" dirty="0" smtClean="0"/>
              <a:t> yang </a:t>
            </a:r>
            <a:r>
              <a:rPr lang="en-US" sz="1800" dirty="0" err="1" smtClean="0"/>
              <a:t>agak</a:t>
            </a:r>
            <a:r>
              <a:rPr lang="en-US" sz="1800" dirty="0" smtClean="0"/>
              <a:t> </a:t>
            </a:r>
            <a:r>
              <a:rPr lang="en-US" sz="1800" dirty="0" err="1" smtClean="0"/>
              <a:t>tersembunyi</a:t>
            </a:r>
            <a:r>
              <a:rPr lang="en-US" sz="1800" dirty="0" smtClean="0"/>
              <a:t>. Cara </a:t>
            </a:r>
            <a:r>
              <a:rPr lang="en-US" sz="1800" dirty="0" err="1" smtClean="0"/>
              <a:t>ini</a:t>
            </a:r>
            <a:r>
              <a:rPr lang="en-US" sz="1800" dirty="0" smtClean="0"/>
              <a:t> </a:t>
            </a:r>
            <a:r>
              <a:rPr lang="en-US" sz="1800" dirty="0" err="1" smtClean="0"/>
              <a:t>mempunyai</a:t>
            </a:r>
            <a:r>
              <a:rPr lang="en-US" sz="1800" dirty="0" smtClean="0"/>
              <a:t> </a:t>
            </a:r>
            <a:r>
              <a:rPr lang="en-US" sz="1800" dirty="0" err="1" smtClean="0"/>
              <a:t>keuntungan</a:t>
            </a:r>
            <a:r>
              <a:rPr lang="en-US" sz="1800" dirty="0" smtClean="0"/>
              <a:t> </a:t>
            </a:r>
            <a:r>
              <a:rPr lang="en-US" sz="1800" dirty="0" err="1" smtClean="0"/>
              <a:t>ganda</a:t>
            </a:r>
            <a:r>
              <a:rPr lang="en-US" sz="1800" dirty="0" smtClean="0"/>
              <a:t>, </a:t>
            </a:r>
            <a:r>
              <a:rPr lang="en-US" sz="1800" dirty="0" err="1" smtClean="0"/>
              <a:t>yaitu</a:t>
            </a:r>
            <a:r>
              <a:rPr lang="en-US" sz="1800" dirty="0" smtClean="0"/>
              <a:t> </a:t>
            </a:r>
            <a:r>
              <a:rPr lang="en-US" sz="1800" dirty="0" err="1" smtClean="0"/>
              <a:t>selain</a:t>
            </a:r>
            <a:r>
              <a:rPr lang="en-US" sz="1800" dirty="0" smtClean="0"/>
              <a:t> </a:t>
            </a:r>
            <a:r>
              <a:rPr lang="en-US" sz="1800" dirty="0" err="1" smtClean="0"/>
              <a:t>dapat</a:t>
            </a:r>
            <a:r>
              <a:rPr lang="en-US" sz="1800" dirty="0" smtClean="0"/>
              <a:t> </a:t>
            </a:r>
            <a:r>
              <a:rPr lang="en-US" sz="1800" dirty="0" err="1" smtClean="0"/>
              <a:t>menyiapkan</a:t>
            </a:r>
            <a:r>
              <a:rPr lang="en-US" sz="1800" dirty="0" smtClean="0"/>
              <a:t> </a:t>
            </a:r>
            <a:r>
              <a:rPr lang="en-US" sz="1800" dirty="0" err="1" smtClean="0"/>
              <a:t>pikiran</a:t>
            </a:r>
            <a:r>
              <a:rPr lang="en-US" sz="1800" dirty="0" smtClean="0"/>
              <a:t> </a:t>
            </a:r>
            <a:r>
              <a:rPr lang="en-US" sz="1800" dirty="0" err="1" smtClean="0"/>
              <a:t>pendengar</a:t>
            </a:r>
            <a:r>
              <a:rPr lang="en-US" sz="1800" dirty="0" smtClean="0"/>
              <a:t>, </a:t>
            </a:r>
            <a:r>
              <a:rPr lang="en-US" sz="1800" dirty="0" err="1" smtClean="0"/>
              <a:t>juga</a:t>
            </a:r>
            <a:r>
              <a:rPr lang="en-US" sz="1800" dirty="0" smtClean="0"/>
              <a:t> </a:t>
            </a:r>
            <a:r>
              <a:rPr lang="en-US" sz="1800" dirty="0" err="1" smtClean="0"/>
              <a:t>dapat</a:t>
            </a:r>
            <a:r>
              <a:rPr lang="en-US" sz="1800" dirty="0" smtClean="0"/>
              <a:t> </a:t>
            </a:r>
            <a:r>
              <a:rPr lang="en-US" sz="1800" dirty="0" err="1" smtClean="0"/>
              <a:t>menarik</a:t>
            </a:r>
            <a:r>
              <a:rPr lang="en-US" sz="1800" dirty="0" smtClean="0"/>
              <a:t> </a:t>
            </a:r>
            <a:r>
              <a:rPr lang="en-US" sz="1800" dirty="0" err="1" smtClean="0"/>
              <a:t>perhatian</a:t>
            </a:r>
            <a:r>
              <a:rPr lang="en-US" sz="1800" dirty="0" smtClean="0"/>
              <a:t>, </a:t>
            </a:r>
            <a:r>
              <a:rPr lang="en-US" sz="1800" dirty="0" err="1" smtClean="0"/>
              <a:t>juga</a:t>
            </a:r>
            <a:r>
              <a:rPr lang="en-US" sz="1800" dirty="0" smtClean="0"/>
              <a:t> </a:t>
            </a:r>
            <a:r>
              <a:rPr lang="en-US" sz="1800" dirty="0" err="1" smtClean="0"/>
              <a:t>dapat</a:t>
            </a:r>
            <a:r>
              <a:rPr lang="en-US" sz="1800" dirty="0" smtClean="0"/>
              <a:t> </a:t>
            </a:r>
            <a:r>
              <a:rPr lang="en-US" sz="1800" dirty="0" err="1" smtClean="0"/>
              <a:t>menarik</a:t>
            </a:r>
            <a:r>
              <a:rPr lang="en-US" sz="1800" dirty="0" smtClean="0"/>
              <a:t> </a:t>
            </a:r>
            <a:r>
              <a:rPr lang="en-US" sz="1800" dirty="0" err="1" smtClean="0"/>
              <a:t>perhatian</a:t>
            </a:r>
            <a:r>
              <a:rPr lang="en-US" sz="1800" dirty="0" smtClean="0"/>
              <a:t> </a:t>
            </a:r>
            <a:r>
              <a:rPr lang="en-US" sz="1800" dirty="0" err="1" smtClean="0"/>
              <a:t>pendengar</a:t>
            </a:r>
            <a:r>
              <a:rPr lang="en-US" sz="1800" dirty="0" smtClean="0"/>
              <a:t>.</a:t>
            </a:r>
            <a:r>
              <a:rPr lang="id-ID" sz="1800" dirty="0" smtClean="0"/>
              <a:t/>
            </a:r>
            <a:br>
              <a:rPr lang="id-ID" sz="1800" dirty="0" smtClean="0"/>
            </a:br>
            <a:r>
              <a:rPr lang="en-US" sz="1800" dirty="0" smtClean="0"/>
              <a:t> </a:t>
            </a:r>
            <a:r>
              <a:rPr lang="id-ID" sz="1800" dirty="0" smtClean="0"/>
              <a:t/>
            </a:r>
            <a:br>
              <a:rPr lang="id-ID" sz="1800" dirty="0" smtClean="0"/>
            </a:br>
            <a:r>
              <a:rPr lang="en-US" sz="1800" dirty="0" err="1" smtClean="0"/>
              <a:t>Contoh</a:t>
            </a:r>
            <a:r>
              <a:rPr lang="en-US" sz="1800" dirty="0" smtClean="0"/>
              <a:t> 1</a:t>
            </a:r>
            <a:r>
              <a:rPr lang="id-ID" sz="1800" dirty="0" smtClean="0"/>
              <a:t/>
            </a:r>
            <a:br>
              <a:rPr lang="id-ID" sz="1800" dirty="0" smtClean="0"/>
            </a:br>
            <a:r>
              <a:rPr lang="en-US" sz="1800" dirty="0" err="1" smtClean="0"/>
              <a:t>Perhatikan</a:t>
            </a:r>
            <a:r>
              <a:rPr lang="en-US" sz="1800" dirty="0" smtClean="0"/>
              <a:t> </a:t>
            </a:r>
            <a:r>
              <a:rPr lang="en-US" sz="1800" dirty="0" err="1" smtClean="0"/>
              <a:t>benda</a:t>
            </a:r>
            <a:r>
              <a:rPr lang="en-US" sz="1800" dirty="0" smtClean="0"/>
              <a:t> </a:t>
            </a:r>
            <a:r>
              <a:rPr lang="en-US" sz="1800" dirty="0" err="1" smtClean="0"/>
              <a:t>ini</a:t>
            </a:r>
            <a:r>
              <a:rPr lang="en-US" sz="1800" dirty="0" smtClean="0"/>
              <a:t>, kalian </a:t>
            </a:r>
            <a:r>
              <a:rPr lang="en-US" sz="1800" dirty="0" err="1" smtClean="0"/>
              <a:t>pasti</a:t>
            </a:r>
            <a:r>
              <a:rPr lang="en-US" sz="1800" dirty="0" smtClean="0"/>
              <a:t> </a:t>
            </a:r>
            <a:r>
              <a:rPr lang="en-US" sz="1800" dirty="0" err="1" smtClean="0"/>
              <a:t>mengira</a:t>
            </a:r>
            <a:r>
              <a:rPr lang="en-US" sz="1800" dirty="0" smtClean="0"/>
              <a:t>  </a:t>
            </a:r>
            <a:r>
              <a:rPr lang="en-US" sz="1800" dirty="0" err="1" smtClean="0"/>
              <a:t>kalau</a:t>
            </a:r>
            <a:r>
              <a:rPr lang="en-US" sz="1800" dirty="0" smtClean="0"/>
              <a:t> </a:t>
            </a:r>
            <a:r>
              <a:rPr lang="en-US" sz="1800" dirty="0" err="1" smtClean="0"/>
              <a:t>benda</a:t>
            </a:r>
            <a:r>
              <a:rPr lang="en-US" sz="1800" dirty="0" smtClean="0"/>
              <a:t> </a:t>
            </a:r>
            <a:r>
              <a:rPr lang="en-US" sz="1800" dirty="0" err="1" smtClean="0"/>
              <a:t>ini</a:t>
            </a:r>
            <a:r>
              <a:rPr lang="en-US" sz="1800" dirty="0" smtClean="0"/>
              <a:t> </a:t>
            </a:r>
            <a:r>
              <a:rPr lang="en-US" sz="1800" dirty="0" err="1" smtClean="0"/>
              <a:t>pulpen</a:t>
            </a:r>
            <a:r>
              <a:rPr lang="en-US" sz="1800" dirty="0" smtClean="0"/>
              <a:t>, </a:t>
            </a:r>
            <a:r>
              <a:rPr lang="en-US" sz="1800" dirty="0" err="1" smtClean="0"/>
              <a:t>ya</a:t>
            </a:r>
            <a:r>
              <a:rPr lang="en-US" sz="1800" dirty="0" smtClean="0"/>
              <a:t> </a:t>
            </a:r>
            <a:r>
              <a:rPr lang="en-US" sz="1800" dirty="0" err="1" smtClean="0"/>
              <a:t>tidak</a:t>
            </a:r>
            <a:r>
              <a:rPr lang="en-US" sz="1800" dirty="0" smtClean="0"/>
              <a:t> </a:t>
            </a:r>
            <a:r>
              <a:rPr lang="en-US" sz="1800" dirty="0" err="1" smtClean="0"/>
              <a:t>salah</a:t>
            </a:r>
            <a:r>
              <a:rPr lang="en-US" sz="1800" dirty="0" smtClean="0"/>
              <a:t>, </a:t>
            </a:r>
            <a:r>
              <a:rPr lang="en-US" sz="1800" dirty="0" err="1" smtClean="0"/>
              <a:t>ini</a:t>
            </a:r>
            <a:r>
              <a:rPr lang="en-US" sz="1800" dirty="0" smtClean="0"/>
              <a:t> </a:t>
            </a:r>
            <a:r>
              <a:rPr lang="en-US" sz="1800" dirty="0" err="1" smtClean="0"/>
              <a:t>memang</a:t>
            </a:r>
            <a:r>
              <a:rPr lang="en-US" sz="1800" dirty="0" smtClean="0"/>
              <a:t> </a:t>
            </a:r>
            <a:r>
              <a:rPr lang="en-US" sz="1800" dirty="0" err="1" smtClean="0"/>
              <a:t>pulpen</a:t>
            </a:r>
            <a:r>
              <a:rPr lang="en-US" sz="1800" dirty="0" smtClean="0"/>
              <a:t>. </a:t>
            </a:r>
            <a:r>
              <a:rPr lang="en-US" sz="1800" dirty="0" err="1" smtClean="0"/>
              <a:t>Tapi</a:t>
            </a:r>
            <a:r>
              <a:rPr lang="en-US" sz="1800" dirty="0" smtClean="0"/>
              <a:t> </a:t>
            </a:r>
            <a:r>
              <a:rPr lang="en-US" sz="1800" dirty="0" err="1" smtClean="0"/>
              <a:t>bukan</a:t>
            </a:r>
            <a:r>
              <a:rPr lang="en-US" sz="1800" dirty="0" smtClean="0"/>
              <a:t> </a:t>
            </a:r>
            <a:r>
              <a:rPr lang="en-US" sz="1800" dirty="0" err="1" smtClean="0"/>
              <a:t>pu</a:t>
            </a:r>
            <a:r>
              <a:rPr lang="id-ID" sz="1800" dirty="0" smtClean="0"/>
              <a:t>l</a:t>
            </a:r>
            <a:r>
              <a:rPr lang="en-US" sz="1800" dirty="0" smtClean="0"/>
              <a:t>pen </a:t>
            </a:r>
            <a:r>
              <a:rPr lang="en-US" sz="1800" dirty="0" err="1" smtClean="0"/>
              <a:t>biasa</a:t>
            </a:r>
            <a:r>
              <a:rPr lang="en-US" sz="1800" dirty="0" smtClean="0"/>
              <a:t>. Di </a:t>
            </a:r>
            <a:r>
              <a:rPr lang="en-US" sz="1800" dirty="0" err="1" smtClean="0"/>
              <a:t>bagian</a:t>
            </a:r>
            <a:r>
              <a:rPr lang="en-US" sz="1800" dirty="0" smtClean="0"/>
              <a:t> </a:t>
            </a:r>
            <a:r>
              <a:rPr lang="en-US" sz="1800" dirty="0" err="1" smtClean="0"/>
              <a:t>belakang</a:t>
            </a:r>
            <a:r>
              <a:rPr lang="en-US" sz="1800" dirty="0" smtClean="0"/>
              <a:t>, </a:t>
            </a:r>
            <a:r>
              <a:rPr lang="en-US" sz="1800" dirty="0" err="1" smtClean="0"/>
              <a:t>kalau</a:t>
            </a:r>
            <a:r>
              <a:rPr lang="en-US" sz="1800" dirty="0" smtClean="0"/>
              <a:t> </a:t>
            </a:r>
            <a:r>
              <a:rPr lang="en-US" sz="1800" dirty="0" err="1" smtClean="0"/>
              <a:t>saya</a:t>
            </a:r>
            <a:r>
              <a:rPr lang="id-ID" sz="1800" dirty="0" smtClean="0"/>
              <a:t/>
            </a:r>
            <a:br>
              <a:rPr lang="id-ID" sz="1800" dirty="0" smtClean="0"/>
            </a:br>
            <a:r>
              <a:rPr lang="en-US" sz="1800" dirty="0" err="1" smtClean="0"/>
              <a:t>Buka</a:t>
            </a:r>
            <a:r>
              <a:rPr lang="en-US" sz="1800" dirty="0" smtClean="0"/>
              <a:t> </a:t>
            </a:r>
            <a:r>
              <a:rPr lang="en-US" sz="1800" dirty="0" err="1" smtClean="0"/>
              <a:t>tutupnya</a:t>
            </a:r>
            <a:r>
              <a:rPr lang="en-US" sz="1800" dirty="0" smtClean="0"/>
              <a:t>, </a:t>
            </a:r>
            <a:r>
              <a:rPr lang="en-US" sz="1800" dirty="0" err="1" smtClean="0"/>
              <a:t>api</a:t>
            </a:r>
            <a:r>
              <a:rPr lang="en-US" sz="1800" dirty="0" smtClean="0"/>
              <a:t> </a:t>
            </a:r>
            <a:r>
              <a:rPr lang="en-US" sz="1800" dirty="0" err="1" smtClean="0"/>
              <a:t>langsung</a:t>
            </a:r>
            <a:r>
              <a:rPr lang="en-US" sz="1800" dirty="0" smtClean="0"/>
              <a:t> </a:t>
            </a:r>
            <a:r>
              <a:rPr lang="en-US" sz="1800" dirty="0" err="1" smtClean="0"/>
              <a:t>menyala</a:t>
            </a:r>
            <a:r>
              <a:rPr lang="en-US" sz="1800" dirty="0" smtClean="0"/>
              <a:t>. Siang </a:t>
            </a:r>
            <a:r>
              <a:rPr lang="en-US" sz="1800" dirty="0" err="1" smtClean="0"/>
              <a:t>hari</a:t>
            </a:r>
            <a:r>
              <a:rPr lang="en-US" sz="1800" dirty="0" smtClean="0"/>
              <a:t> </a:t>
            </a:r>
            <a:r>
              <a:rPr lang="en-US" sz="1800" dirty="0" err="1" smtClean="0"/>
              <a:t>seperti</a:t>
            </a:r>
            <a:r>
              <a:rPr lang="en-US" sz="1800" dirty="0" smtClean="0"/>
              <a:t> </a:t>
            </a:r>
            <a:r>
              <a:rPr lang="en-US" sz="1800" dirty="0" err="1" smtClean="0"/>
              <a:t>sekarang</a:t>
            </a:r>
            <a:r>
              <a:rPr lang="en-US" sz="1800" dirty="0" smtClean="0"/>
              <a:t> yang </a:t>
            </a:r>
            <a:r>
              <a:rPr lang="en-US" sz="1800" dirty="0" err="1" smtClean="0"/>
              <a:t>kelihatan</a:t>
            </a:r>
            <a:r>
              <a:rPr lang="en-US" sz="1800" dirty="0" smtClean="0"/>
              <a:t> </a:t>
            </a:r>
            <a:r>
              <a:rPr lang="en-US" sz="1800" dirty="0" err="1" smtClean="0"/>
              <a:t>hanya</a:t>
            </a:r>
            <a:r>
              <a:rPr lang="en-US" sz="1800" dirty="0" smtClean="0"/>
              <a:t> </a:t>
            </a:r>
            <a:r>
              <a:rPr lang="en-US" sz="1800" dirty="0" err="1" smtClean="0"/>
              <a:t>api</a:t>
            </a:r>
            <a:r>
              <a:rPr lang="en-US" sz="1800" dirty="0" smtClean="0"/>
              <a:t> </a:t>
            </a:r>
            <a:r>
              <a:rPr lang="en-US" sz="1800" dirty="0" err="1" smtClean="0"/>
              <a:t>berwarna</a:t>
            </a:r>
            <a:r>
              <a:rPr lang="en-US" sz="1800" dirty="0" smtClean="0"/>
              <a:t> </a:t>
            </a:r>
            <a:r>
              <a:rPr lang="en-US" sz="1800" dirty="0" err="1" smtClean="0"/>
              <a:t>kebiru</a:t>
            </a:r>
            <a:r>
              <a:rPr lang="en-US" sz="1800" dirty="0" smtClean="0"/>
              <a:t> – </a:t>
            </a:r>
            <a:r>
              <a:rPr lang="en-US" sz="1800" dirty="0" err="1" smtClean="0"/>
              <a:t>biruan</a:t>
            </a:r>
            <a:r>
              <a:rPr lang="en-US" sz="1800" dirty="0" smtClean="0"/>
              <a:t>. </a:t>
            </a:r>
            <a:r>
              <a:rPr lang="en-US" sz="1800" dirty="0" err="1" smtClean="0"/>
              <a:t>Tapi</a:t>
            </a:r>
            <a:r>
              <a:rPr lang="en-US" sz="1800" dirty="0" smtClean="0"/>
              <a:t>, </a:t>
            </a:r>
            <a:r>
              <a:rPr lang="en-US" sz="1800" dirty="0" err="1" smtClean="0"/>
              <a:t>kalau</a:t>
            </a:r>
            <a:r>
              <a:rPr lang="en-US" sz="1800" dirty="0" smtClean="0"/>
              <a:t> </a:t>
            </a:r>
            <a:r>
              <a:rPr lang="en-US" sz="1800" dirty="0" err="1" smtClean="0"/>
              <a:t>malam</a:t>
            </a:r>
            <a:r>
              <a:rPr lang="en-US" sz="1800" dirty="0" smtClean="0"/>
              <a:t> </a:t>
            </a:r>
            <a:r>
              <a:rPr lang="en-US" sz="1800" dirty="0" err="1" smtClean="0"/>
              <a:t>hari</a:t>
            </a:r>
            <a:r>
              <a:rPr lang="en-US" sz="1800" dirty="0" smtClean="0"/>
              <a:t>, </a:t>
            </a:r>
            <a:r>
              <a:rPr lang="en-US" sz="1800" dirty="0" err="1" smtClean="0"/>
              <a:t>terlihat</a:t>
            </a:r>
            <a:r>
              <a:rPr lang="en-US" sz="1800" dirty="0" smtClean="0"/>
              <a:t> </a:t>
            </a:r>
            <a:r>
              <a:rPr lang="en-US" sz="1800" dirty="0" err="1" smtClean="0"/>
              <a:t>berkas</a:t>
            </a:r>
            <a:r>
              <a:rPr lang="en-US" sz="1800" dirty="0" smtClean="0"/>
              <a:t> </a:t>
            </a:r>
            <a:r>
              <a:rPr lang="en-US" sz="1800" dirty="0" err="1" smtClean="0"/>
              <a:t>sinar</a:t>
            </a:r>
            <a:r>
              <a:rPr lang="en-US" sz="1800" dirty="0" smtClean="0"/>
              <a:t> yang </a:t>
            </a:r>
            <a:r>
              <a:rPr lang="en-US" sz="1800" dirty="0" err="1" smtClean="0"/>
              <a:t>mencapai</a:t>
            </a:r>
            <a:r>
              <a:rPr lang="en-US" sz="1800" dirty="0" smtClean="0"/>
              <a:t> </a:t>
            </a:r>
            <a:r>
              <a:rPr lang="en-US" sz="1800" dirty="0" err="1" smtClean="0"/>
              <a:t>jarak</a:t>
            </a:r>
            <a:r>
              <a:rPr lang="en-US" sz="1800" dirty="0" smtClean="0"/>
              <a:t> </a:t>
            </a:r>
            <a:r>
              <a:rPr lang="en-US" sz="1800" dirty="0" err="1" smtClean="0"/>
              <a:t>seratus</a:t>
            </a:r>
            <a:r>
              <a:rPr lang="en-US" sz="1800" dirty="0" smtClean="0"/>
              <a:t> meter. </a:t>
            </a:r>
            <a:r>
              <a:rPr lang="en-US" sz="1800" dirty="0" err="1" smtClean="0"/>
              <a:t>Anehnya</a:t>
            </a:r>
            <a:r>
              <a:rPr lang="en-US" sz="1800" dirty="0" smtClean="0"/>
              <a:t>, </a:t>
            </a:r>
            <a:r>
              <a:rPr lang="en-US" sz="1800" dirty="0" err="1" smtClean="0"/>
              <a:t>kalau</a:t>
            </a:r>
            <a:r>
              <a:rPr lang="en-US" sz="1800" dirty="0" smtClean="0"/>
              <a:t> </a:t>
            </a:r>
            <a:r>
              <a:rPr lang="en-US" sz="1800" dirty="0" err="1" smtClean="0"/>
              <a:t>mau</a:t>
            </a:r>
            <a:r>
              <a:rPr lang="en-US" sz="1800" dirty="0" smtClean="0"/>
              <a:t>, </a:t>
            </a:r>
            <a:r>
              <a:rPr lang="en-US" sz="1800" dirty="0" err="1" smtClean="0"/>
              <a:t>sinar</a:t>
            </a:r>
            <a:r>
              <a:rPr lang="en-US" sz="1800" dirty="0" smtClean="0"/>
              <a:t> </a:t>
            </a:r>
            <a:r>
              <a:rPr lang="en-US" sz="1800" dirty="0" err="1" smtClean="0"/>
              <a:t>lurus</a:t>
            </a:r>
            <a:r>
              <a:rPr lang="en-US" sz="1800" dirty="0" smtClean="0"/>
              <a:t> </a:t>
            </a:r>
            <a:r>
              <a:rPr lang="en-US" sz="1800" dirty="0" err="1" smtClean="0"/>
              <a:t>itu</a:t>
            </a:r>
            <a:r>
              <a:rPr lang="en-US" sz="1800" dirty="0" smtClean="0"/>
              <a:t> </a:t>
            </a:r>
            <a:r>
              <a:rPr lang="en-US" sz="1800" dirty="0" err="1" smtClean="0"/>
              <a:t>dapat</a:t>
            </a:r>
            <a:r>
              <a:rPr lang="en-US" sz="1800" dirty="0" smtClean="0"/>
              <a:t> </a:t>
            </a:r>
            <a:r>
              <a:rPr lang="en-US" sz="1800" dirty="0" err="1" smtClean="0"/>
              <a:t>saya</a:t>
            </a:r>
            <a:r>
              <a:rPr lang="en-US" sz="1800" dirty="0" smtClean="0"/>
              <a:t> </a:t>
            </a:r>
            <a:r>
              <a:rPr lang="en-US" sz="1800" dirty="0" err="1" smtClean="0"/>
              <a:t>bengkokan</a:t>
            </a:r>
            <a:r>
              <a:rPr lang="en-US" sz="1800" dirty="0" smtClean="0"/>
              <a:t> </a:t>
            </a:r>
            <a:r>
              <a:rPr lang="en-US" sz="1800" dirty="0" err="1" smtClean="0"/>
              <a:t>sesuai</a:t>
            </a:r>
            <a:r>
              <a:rPr lang="en-US" sz="1800" dirty="0" smtClean="0"/>
              <a:t> </a:t>
            </a:r>
            <a:r>
              <a:rPr lang="en-US" sz="1800" dirty="0" err="1" smtClean="0"/>
              <a:t>kebutuhan</a:t>
            </a:r>
            <a:r>
              <a:rPr lang="en-US" sz="1800" dirty="0" smtClean="0"/>
              <a:t>. </a:t>
            </a:r>
            <a:r>
              <a:rPr lang="en-US" sz="1800" dirty="0" err="1" smtClean="0"/>
              <a:t>Canggih</a:t>
            </a:r>
            <a:r>
              <a:rPr lang="en-US" sz="1800" dirty="0" smtClean="0"/>
              <a:t>.</a:t>
            </a:r>
            <a:r>
              <a:rPr lang="id-ID" sz="1800" dirty="0" smtClean="0"/>
              <a:t/>
            </a:r>
            <a:br>
              <a:rPr lang="id-ID" sz="1800" dirty="0" smtClean="0"/>
            </a:br>
            <a:r>
              <a:rPr lang="en-US" sz="1800" dirty="0" err="1" smtClean="0"/>
              <a:t>Siapa</a:t>
            </a:r>
            <a:r>
              <a:rPr lang="en-US" sz="1800" dirty="0" smtClean="0"/>
              <a:t> yang </a:t>
            </a:r>
            <a:r>
              <a:rPr lang="en-US" sz="1800" dirty="0" err="1" smtClean="0"/>
              <a:t>bisa</a:t>
            </a:r>
            <a:r>
              <a:rPr lang="en-US" sz="1800" dirty="0" smtClean="0"/>
              <a:t> </a:t>
            </a:r>
            <a:r>
              <a:rPr lang="en-US" sz="1800" dirty="0" err="1" smtClean="0"/>
              <a:t>membuat</a:t>
            </a:r>
            <a:r>
              <a:rPr lang="en-US" sz="1800" dirty="0" smtClean="0"/>
              <a:t> </a:t>
            </a:r>
            <a:r>
              <a:rPr lang="en-US" sz="1800" dirty="0" err="1" smtClean="0"/>
              <a:t>benda</a:t>
            </a:r>
            <a:r>
              <a:rPr lang="en-US" sz="1800" dirty="0" smtClean="0"/>
              <a:t> </a:t>
            </a:r>
            <a:r>
              <a:rPr lang="en-US" sz="1800" dirty="0" err="1" smtClean="0"/>
              <a:t>canggih</a:t>
            </a:r>
            <a:r>
              <a:rPr lang="en-US" sz="1800" dirty="0" smtClean="0"/>
              <a:t> </a:t>
            </a:r>
            <a:r>
              <a:rPr lang="en-US" sz="1800" dirty="0" err="1" smtClean="0"/>
              <a:t>ini</a:t>
            </a:r>
            <a:r>
              <a:rPr lang="en-US" sz="1800" dirty="0" smtClean="0"/>
              <a:t>? </a:t>
            </a:r>
            <a:r>
              <a:rPr lang="en-US" sz="1800" dirty="0" err="1" smtClean="0"/>
              <a:t>Apakah</a:t>
            </a:r>
            <a:r>
              <a:rPr lang="en-US" sz="1800" dirty="0" smtClean="0"/>
              <a:t> </a:t>
            </a:r>
            <a:r>
              <a:rPr lang="en-US" sz="1800" dirty="0" err="1" smtClean="0"/>
              <a:t>semuanya</a:t>
            </a:r>
            <a:r>
              <a:rPr lang="en-US" sz="1800" dirty="0" smtClean="0"/>
              <a:t> </a:t>
            </a:r>
            <a:r>
              <a:rPr lang="en-US" sz="1800" dirty="0" err="1" smtClean="0"/>
              <a:t>bisa</a:t>
            </a:r>
            <a:r>
              <a:rPr lang="en-US" sz="1800" dirty="0" smtClean="0"/>
              <a:t>? </a:t>
            </a:r>
            <a:r>
              <a:rPr lang="en-US" sz="1800" dirty="0" err="1" smtClean="0"/>
              <a:t>Tidak</a:t>
            </a:r>
            <a:r>
              <a:rPr lang="en-US" sz="1800" dirty="0" smtClean="0"/>
              <a:t>, </a:t>
            </a:r>
            <a:r>
              <a:rPr lang="en-US" sz="1800" dirty="0" err="1" smtClean="0"/>
              <a:t>tidak</a:t>
            </a:r>
            <a:r>
              <a:rPr lang="en-US" sz="1800" dirty="0" smtClean="0"/>
              <a:t> </a:t>
            </a:r>
            <a:r>
              <a:rPr lang="en-US" sz="1800" dirty="0" err="1" smtClean="0"/>
              <a:t>semua</a:t>
            </a:r>
            <a:r>
              <a:rPr lang="en-US" sz="1800" dirty="0" smtClean="0"/>
              <a:t> </a:t>
            </a:r>
            <a:r>
              <a:rPr lang="en-US" sz="1800" dirty="0" err="1" smtClean="0"/>
              <a:t>orang</a:t>
            </a:r>
            <a:r>
              <a:rPr lang="en-US" sz="1800" dirty="0" smtClean="0"/>
              <a:t>. </a:t>
            </a:r>
            <a:r>
              <a:rPr lang="en-US" sz="1800" dirty="0" err="1" smtClean="0"/>
              <a:t>Hanya</a:t>
            </a:r>
            <a:r>
              <a:rPr lang="en-US" sz="1800" dirty="0" smtClean="0"/>
              <a:t> </a:t>
            </a:r>
            <a:r>
              <a:rPr lang="en-US" sz="1800" dirty="0" err="1" smtClean="0"/>
              <a:t>orang</a:t>
            </a:r>
            <a:r>
              <a:rPr lang="en-US" sz="1800" dirty="0" smtClean="0"/>
              <a:t> </a:t>
            </a:r>
            <a:r>
              <a:rPr lang="en-US" sz="1800" dirty="0" err="1" smtClean="0"/>
              <a:t>berkualitas</a:t>
            </a:r>
            <a:r>
              <a:rPr lang="en-US" sz="1800" dirty="0" smtClean="0"/>
              <a:t> </a:t>
            </a:r>
            <a:r>
              <a:rPr lang="en-US" sz="1800" dirty="0" err="1" smtClean="0"/>
              <a:t>saja</a:t>
            </a:r>
            <a:r>
              <a:rPr lang="en-US" sz="1800" dirty="0" smtClean="0"/>
              <a:t> yang </a:t>
            </a:r>
            <a:r>
              <a:rPr lang="en-US" sz="1800" dirty="0" err="1" smtClean="0"/>
              <a:t>dapat</a:t>
            </a:r>
            <a:r>
              <a:rPr lang="en-US" sz="1800" dirty="0" smtClean="0"/>
              <a:t> </a:t>
            </a:r>
            <a:r>
              <a:rPr lang="en-US" sz="1800" dirty="0" err="1" smtClean="0"/>
              <a:t>membuatnya</a:t>
            </a:r>
            <a:r>
              <a:rPr lang="en-US" sz="1800" dirty="0" smtClean="0"/>
              <a:t>. </a:t>
            </a:r>
            <a:r>
              <a:rPr lang="en-US" sz="1800" dirty="0" err="1" smtClean="0"/>
              <a:t>Manusia</a:t>
            </a:r>
            <a:r>
              <a:rPr lang="en-US" sz="1800" dirty="0" smtClean="0"/>
              <a:t> </a:t>
            </a:r>
            <a:r>
              <a:rPr lang="en-US" sz="1800" dirty="0" err="1" smtClean="0"/>
              <a:t>berkualitas</a:t>
            </a:r>
            <a:r>
              <a:rPr lang="en-US" sz="1800" dirty="0" smtClean="0"/>
              <a:t> </a:t>
            </a:r>
            <a:r>
              <a:rPr lang="en-US" sz="1800" dirty="0" err="1" smtClean="0"/>
              <a:t>dapat</a:t>
            </a:r>
            <a:r>
              <a:rPr lang="en-US" sz="1800" dirty="0" smtClean="0"/>
              <a:t> </a:t>
            </a:r>
            <a:r>
              <a:rPr lang="en-US" sz="1800" dirty="0" err="1" smtClean="0"/>
              <a:t>disiapkan</a:t>
            </a:r>
            <a:r>
              <a:rPr lang="en-US" sz="1800" dirty="0" smtClean="0"/>
              <a:t> </a:t>
            </a:r>
            <a:r>
              <a:rPr lang="en-US" sz="1800" dirty="0" err="1" smtClean="0"/>
              <a:t>melalui</a:t>
            </a:r>
            <a:r>
              <a:rPr lang="en-US" sz="1800" dirty="0" smtClean="0"/>
              <a:t>....</a:t>
            </a:r>
            <a:r>
              <a:rPr lang="id-ID" sz="1800" dirty="0" smtClean="0"/>
              <a:t/>
            </a:r>
            <a:br>
              <a:rPr lang="id-ID" sz="1800" dirty="0" smtClean="0"/>
            </a:br>
            <a:endParaRPr lang="id-ID"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69006"/>
          </a:xfrm>
        </p:spPr>
        <p:txBody>
          <a:bodyPr>
            <a:normAutofit/>
          </a:bodyPr>
          <a:lstStyle/>
          <a:p>
            <a:r>
              <a:rPr lang="en-US" sz="2800" dirty="0" err="1"/>
              <a:t>Secara</a:t>
            </a:r>
            <a:r>
              <a:rPr lang="en-US" sz="2800" dirty="0"/>
              <a:t> </a:t>
            </a:r>
            <a:r>
              <a:rPr lang="en-US" sz="2800" dirty="0" err="1"/>
              <a:t>umum</a:t>
            </a:r>
            <a:r>
              <a:rPr lang="en-US" sz="2800" dirty="0"/>
              <a:t> </a:t>
            </a:r>
            <a:r>
              <a:rPr lang="en-US" sz="2800" dirty="0" err="1"/>
              <a:t>dapat</a:t>
            </a:r>
            <a:r>
              <a:rPr lang="en-US" sz="2800" dirty="0"/>
              <a:t> </a:t>
            </a:r>
            <a:r>
              <a:rPr lang="en-US" sz="2800" dirty="0" err="1"/>
              <a:t>dikatakan</a:t>
            </a:r>
            <a:r>
              <a:rPr lang="en-US" sz="2800" dirty="0"/>
              <a:t> </a:t>
            </a:r>
            <a:r>
              <a:rPr lang="en-US" sz="2800" dirty="0" err="1"/>
              <a:t>bahwa</a:t>
            </a:r>
            <a:r>
              <a:rPr lang="en-US" sz="2800" dirty="0"/>
              <a:t> </a:t>
            </a:r>
            <a:r>
              <a:rPr lang="en-US" sz="2800" dirty="0" err="1"/>
              <a:t>pidato</a:t>
            </a:r>
            <a:r>
              <a:rPr lang="en-US" sz="2800" dirty="0"/>
              <a:t> </a:t>
            </a:r>
            <a:r>
              <a:rPr lang="en-US" sz="2800" dirty="0" err="1"/>
              <a:t>terdiri</a:t>
            </a:r>
            <a:r>
              <a:rPr lang="en-US" sz="2800" dirty="0"/>
              <a:t> </a:t>
            </a:r>
            <a:r>
              <a:rPr lang="en-US" sz="2800" dirty="0" err="1"/>
              <a:t>dari</a:t>
            </a:r>
            <a:r>
              <a:rPr lang="en-US" sz="2800" dirty="0"/>
              <a:t> </a:t>
            </a:r>
            <a:r>
              <a:rPr lang="en-US" sz="2800" dirty="0" err="1"/>
              <a:t>tiga</a:t>
            </a:r>
            <a:r>
              <a:rPr lang="en-US" sz="2800" dirty="0"/>
              <a:t> </a:t>
            </a:r>
            <a:r>
              <a:rPr lang="en-US" sz="2800" dirty="0" err="1"/>
              <a:t>bagian</a:t>
            </a:r>
            <a:r>
              <a:rPr lang="en-US" sz="2800" dirty="0"/>
              <a:t>, </a:t>
            </a:r>
            <a:r>
              <a:rPr lang="en-US" sz="2800" dirty="0" err="1"/>
              <a:t>yaitu</a:t>
            </a:r>
            <a:r>
              <a:rPr lang="en-US" sz="2800" dirty="0"/>
              <a:t> </a:t>
            </a:r>
            <a:r>
              <a:rPr lang="en-US" sz="2800" dirty="0" err="1"/>
              <a:t>pembuka</a:t>
            </a:r>
            <a:r>
              <a:rPr lang="en-US" sz="2800" dirty="0"/>
              <a:t>, </a:t>
            </a:r>
            <a:r>
              <a:rPr lang="en-US" sz="2800" dirty="0" err="1"/>
              <a:t>isi</a:t>
            </a:r>
            <a:r>
              <a:rPr lang="en-US" sz="2800" dirty="0"/>
              <a:t>, </a:t>
            </a:r>
            <a:r>
              <a:rPr lang="en-US" sz="2800" dirty="0" err="1"/>
              <a:t>dan</a:t>
            </a:r>
            <a:r>
              <a:rPr lang="en-US" sz="2800" dirty="0"/>
              <a:t> </a:t>
            </a:r>
            <a:r>
              <a:rPr lang="en-US" sz="2800" dirty="0" err="1"/>
              <a:t>penutup</a:t>
            </a:r>
            <a:r>
              <a:rPr lang="en-US" sz="2800" dirty="0"/>
              <a:t>. </a:t>
            </a:r>
            <a:endParaRPr lang="id-ID"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rmAutofit/>
          </a:bodyPr>
          <a:lstStyle/>
          <a:p>
            <a:pPr lvl="0"/>
            <a:r>
              <a:rPr lang="en-US" b="1" dirty="0" err="1"/>
              <a:t>Membuka</a:t>
            </a:r>
            <a:r>
              <a:rPr lang="en-US" b="1" dirty="0"/>
              <a:t> </a:t>
            </a:r>
            <a:r>
              <a:rPr lang="en-US" b="1" dirty="0" err="1"/>
              <a:t>Pidato</a:t>
            </a:r>
            <a:r>
              <a:rPr lang="en-US" b="1" dirty="0"/>
              <a:t> = </a:t>
            </a:r>
            <a:r>
              <a:rPr lang="en-US" b="1" dirty="0" err="1"/>
              <a:t>Berkomunikasi</a:t>
            </a:r>
            <a:r>
              <a:rPr lang="en-US" b="1" dirty="0"/>
              <a:t>. </a:t>
            </a:r>
            <a:r>
              <a:rPr lang="id-ID" b="1" dirty="0" smtClean="0"/>
              <a:t/>
            </a:r>
            <a:br>
              <a:rPr lang="id-ID" b="1" dirty="0" smtClean="0"/>
            </a:br>
            <a:r>
              <a:rPr lang="en-US" sz="2400" dirty="0"/>
              <a:t> </a:t>
            </a:r>
            <a:r>
              <a:rPr lang="en-US" sz="2400" dirty="0" err="1"/>
              <a:t>Berpidato</a:t>
            </a:r>
            <a:r>
              <a:rPr lang="en-US" sz="2400" dirty="0"/>
              <a:t> </a:t>
            </a:r>
            <a:r>
              <a:rPr lang="en-US" sz="2400" dirty="0" err="1"/>
              <a:t>sebenarnya</a:t>
            </a:r>
            <a:r>
              <a:rPr lang="en-US" sz="2400" dirty="0"/>
              <a:t> </a:t>
            </a:r>
            <a:r>
              <a:rPr lang="en-US" sz="2400" dirty="0" err="1"/>
              <a:t>kegiatan</a:t>
            </a:r>
            <a:r>
              <a:rPr lang="en-US" sz="2400" dirty="0"/>
              <a:t> </a:t>
            </a:r>
            <a:r>
              <a:rPr lang="en-US" sz="2400" dirty="0" err="1"/>
              <a:t>berkomunikasi</a:t>
            </a:r>
            <a:r>
              <a:rPr lang="en-US" sz="2400" dirty="0"/>
              <a:t> </a:t>
            </a:r>
            <a:r>
              <a:rPr lang="en-US" sz="2400" dirty="0" err="1"/>
              <a:t>antara</a:t>
            </a:r>
            <a:r>
              <a:rPr lang="en-US" sz="2400" dirty="0"/>
              <a:t> </a:t>
            </a:r>
            <a:r>
              <a:rPr lang="en-US" sz="2400" dirty="0" err="1"/>
              <a:t>pembicara</a:t>
            </a:r>
            <a:r>
              <a:rPr lang="en-US" sz="2400" dirty="0"/>
              <a:t> </a:t>
            </a:r>
            <a:r>
              <a:rPr lang="en-US" sz="2400" dirty="0" err="1"/>
              <a:t>dan</a:t>
            </a:r>
            <a:r>
              <a:rPr lang="en-US" sz="2400" dirty="0"/>
              <a:t> </a:t>
            </a:r>
            <a:r>
              <a:rPr lang="en-US" sz="2400" dirty="0" err="1"/>
              <a:t>pendengar</a:t>
            </a:r>
            <a:r>
              <a:rPr lang="en-US" sz="2400" dirty="0"/>
              <a:t>. </a:t>
            </a:r>
            <a:r>
              <a:rPr lang="en-US" sz="2400" dirty="0" err="1"/>
              <a:t>Dalam</a:t>
            </a:r>
            <a:r>
              <a:rPr lang="en-US" sz="2400" dirty="0"/>
              <a:t> </a:t>
            </a:r>
            <a:r>
              <a:rPr lang="en-US" sz="2400" dirty="0" err="1"/>
              <a:t>setiap</a:t>
            </a:r>
            <a:r>
              <a:rPr lang="en-US" sz="2400" dirty="0"/>
              <a:t> </a:t>
            </a:r>
            <a:r>
              <a:rPr lang="en-US" sz="2400" dirty="0" err="1"/>
              <a:t>komunikasi</a:t>
            </a:r>
            <a:r>
              <a:rPr lang="en-US" sz="2400" dirty="0"/>
              <a:t> </a:t>
            </a:r>
            <a:r>
              <a:rPr lang="en-US" sz="2400" dirty="0" err="1"/>
              <a:t>peran</a:t>
            </a:r>
            <a:r>
              <a:rPr lang="en-US" sz="2400" dirty="0"/>
              <a:t> </a:t>
            </a:r>
            <a:r>
              <a:rPr lang="en-US" sz="2400" dirty="0" err="1"/>
              <a:t>pembuka</a:t>
            </a:r>
            <a:r>
              <a:rPr lang="en-US" sz="2400" dirty="0"/>
              <a:t> </a:t>
            </a:r>
            <a:r>
              <a:rPr lang="en-US" sz="2400" dirty="0" err="1"/>
              <a:t>amat</a:t>
            </a:r>
            <a:r>
              <a:rPr lang="en-US" sz="2400" dirty="0"/>
              <a:t> </a:t>
            </a:r>
            <a:r>
              <a:rPr lang="en-US" sz="2400" dirty="0" err="1"/>
              <a:t>penting</a:t>
            </a:r>
            <a:endParaRPr lang="id-ID"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a:bodyPr>
          <a:lstStyle/>
          <a:p>
            <a:pPr lvl="0"/>
            <a:r>
              <a:rPr lang="en-US" sz="2000" b="1" dirty="0" err="1"/>
              <a:t>Kiat</a:t>
            </a:r>
            <a:r>
              <a:rPr lang="en-US" sz="2000" b="1" dirty="0"/>
              <a:t> </a:t>
            </a:r>
            <a:r>
              <a:rPr lang="en-US" sz="2000" b="1" dirty="0" err="1"/>
              <a:t>Membuka</a:t>
            </a:r>
            <a:r>
              <a:rPr lang="en-US" sz="2000" b="1" dirty="0"/>
              <a:t> </a:t>
            </a:r>
            <a:r>
              <a:rPr lang="en-US" sz="2000" b="1" dirty="0" err="1"/>
              <a:t>Pidato</a:t>
            </a:r>
            <a:r>
              <a:rPr lang="en-US" sz="2000" b="1" dirty="0"/>
              <a:t> </a:t>
            </a:r>
            <a:r>
              <a:rPr lang="en-US" sz="2000" b="1" dirty="0" err="1"/>
              <a:t>dan</a:t>
            </a:r>
            <a:r>
              <a:rPr lang="en-US" sz="2000" b="1" dirty="0"/>
              <a:t> </a:t>
            </a:r>
            <a:r>
              <a:rPr lang="en-US" sz="2000" b="1" dirty="0" err="1"/>
              <a:t>Contoh</a:t>
            </a:r>
            <a:r>
              <a:rPr lang="id-ID" sz="2000" dirty="0"/>
              <a:t/>
            </a:r>
            <a:br>
              <a:rPr lang="id-ID" sz="2000" dirty="0"/>
            </a:br>
            <a:r>
              <a:rPr lang="en-US" sz="2000" dirty="0" err="1"/>
              <a:t>bagaimana</a:t>
            </a:r>
            <a:r>
              <a:rPr lang="en-US" sz="2000" dirty="0"/>
              <a:t> </a:t>
            </a:r>
            <a:r>
              <a:rPr lang="en-US" sz="2000" dirty="0" err="1"/>
              <a:t>cara</a:t>
            </a:r>
            <a:r>
              <a:rPr lang="en-US" sz="2000" dirty="0"/>
              <a:t> </a:t>
            </a:r>
            <a:r>
              <a:rPr lang="en-US" sz="2000" dirty="0" err="1"/>
              <a:t>membuka</a:t>
            </a:r>
            <a:r>
              <a:rPr lang="en-US" sz="2000" dirty="0"/>
              <a:t> </a:t>
            </a:r>
            <a:r>
              <a:rPr lang="en-US" sz="2000" dirty="0" err="1"/>
              <a:t>pidato</a:t>
            </a:r>
            <a:r>
              <a:rPr lang="en-US" sz="2000" dirty="0"/>
              <a:t>? </a:t>
            </a:r>
            <a:r>
              <a:rPr lang="en-US" sz="2000" dirty="0" err="1"/>
              <a:t>Ada</a:t>
            </a:r>
            <a:r>
              <a:rPr lang="en-US" sz="2000" dirty="0"/>
              <a:t> </a:t>
            </a:r>
            <a:r>
              <a:rPr lang="en-US" sz="2000" dirty="0" err="1"/>
              <a:t>bermacam-macam</a:t>
            </a:r>
            <a:r>
              <a:rPr lang="en-US" sz="2000" dirty="0"/>
              <a:t> </a:t>
            </a:r>
            <a:r>
              <a:rPr lang="en-US" sz="2000" dirty="0" err="1"/>
              <a:t>cara</a:t>
            </a:r>
            <a:r>
              <a:rPr lang="en-US" sz="2000" dirty="0"/>
              <a:t> yang </a:t>
            </a:r>
            <a:r>
              <a:rPr lang="en-US" sz="2000" dirty="0" err="1"/>
              <a:t>dapat</a:t>
            </a:r>
            <a:r>
              <a:rPr lang="en-US" sz="2000" dirty="0"/>
              <a:t> </a:t>
            </a:r>
            <a:r>
              <a:rPr lang="en-US" sz="2000" dirty="0" err="1"/>
              <a:t>dipilih</a:t>
            </a:r>
            <a:r>
              <a:rPr lang="en-US" sz="2000" dirty="0"/>
              <a:t> </a:t>
            </a:r>
            <a:r>
              <a:rPr lang="en-US" sz="2000" dirty="0" err="1"/>
              <a:t>sesuai</a:t>
            </a:r>
            <a:r>
              <a:rPr lang="en-US" sz="2000" dirty="0"/>
              <a:t> </a:t>
            </a:r>
            <a:r>
              <a:rPr lang="en-US" sz="2000" dirty="0" err="1"/>
              <a:t>dengan</a:t>
            </a:r>
            <a:r>
              <a:rPr lang="en-US" sz="2000" dirty="0"/>
              <a:t> </a:t>
            </a:r>
            <a:r>
              <a:rPr lang="en-US" sz="2000" dirty="0" err="1"/>
              <a:t>selera</a:t>
            </a:r>
            <a:r>
              <a:rPr lang="en-US" sz="2000" dirty="0"/>
              <a:t>, </a:t>
            </a:r>
            <a:r>
              <a:rPr lang="en-US" sz="2000" dirty="0" err="1"/>
              <a:t>kemampuan</a:t>
            </a:r>
            <a:r>
              <a:rPr lang="en-US" sz="2000" dirty="0"/>
              <a:t>, </a:t>
            </a:r>
            <a:r>
              <a:rPr lang="en-US" sz="2000" dirty="0" err="1"/>
              <a:t>tujuan</a:t>
            </a:r>
            <a:r>
              <a:rPr lang="en-US" sz="2000" dirty="0"/>
              <a:t>, topic, </a:t>
            </a:r>
            <a:r>
              <a:rPr lang="en-US" sz="2000" dirty="0" err="1"/>
              <a:t>pendengar</a:t>
            </a:r>
            <a:r>
              <a:rPr lang="en-US" sz="2000" dirty="0"/>
              <a:t>, </a:t>
            </a:r>
            <a:r>
              <a:rPr lang="en-US" sz="2000" dirty="0" err="1"/>
              <a:t>dan</a:t>
            </a:r>
            <a:r>
              <a:rPr lang="en-US" sz="2000" dirty="0"/>
              <a:t> </a:t>
            </a:r>
            <a:r>
              <a:rPr lang="en-US" sz="2000" dirty="0" err="1"/>
              <a:t>situasi</a:t>
            </a:r>
            <a:r>
              <a:rPr lang="en-US" sz="2000" dirty="0"/>
              <a:t>. </a:t>
            </a:r>
            <a:r>
              <a:rPr lang="en-US" sz="2000" dirty="0" err="1"/>
              <a:t>Berikut</a:t>
            </a:r>
            <a:r>
              <a:rPr lang="en-US" sz="2000" dirty="0"/>
              <a:t> </a:t>
            </a:r>
            <a:r>
              <a:rPr lang="en-US" sz="2000" dirty="0" err="1"/>
              <a:t>ini</a:t>
            </a:r>
            <a:r>
              <a:rPr lang="en-US" sz="2000" dirty="0"/>
              <a:t> </a:t>
            </a:r>
            <a:r>
              <a:rPr lang="en-US" sz="2000" dirty="0" err="1"/>
              <a:t>dipaparkan</a:t>
            </a:r>
            <a:r>
              <a:rPr lang="en-US" sz="2000" dirty="0"/>
              <a:t> </a:t>
            </a:r>
            <a:r>
              <a:rPr lang="en-US" sz="2000" dirty="0" err="1"/>
              <a:t>berbagai</a:t>
            </a:r>
            <a:r>
              <a:rPr lang="en-US" sz="2000" dirty="0"/>
              <a:t> </a:t>
            </a:r>
            <a:r>
              <a:rPr lang="en-US" sz="2000" dirty="0" err="1"/>
              <a:t>cara</a:t>
            </a:r>
            <a:r>
              <a:rPr lang="en-US" sz="2000" dirty="0"/>
              <a:t> </a:t>
            </a:r>
            <a:r>
              <a:rPr lang="en-US" sz="2000" dirty="0" err="1"/>
              <a:t>membuka</a:t>
            </a:r>
            <a:r>
              <a:rPr lang="en-US" sz="2000" dirty="0"/>
              <a:t> </a:t>
            </a:r>
            <a:r>
              <a:rPr lang="en-US" sz="2000" dirty="0" err="1"/>
              <a:t>pidato</a:t>
            </a:r>
            <a:r>
              <a:rPr lang="en-US" sz="2000" dirty="0"/>
              <a:t> </a:t>
            </a:r>
            <a:r>
              <a:rPr lang="en-US" sz="2000" dirty="0" err="1"/>
              <a:t>itu</a:t>
            </a:r>
            <a:r>
              <a:rPr lang="en-US" sz="2000" dirty="0"/>
              <a:t>.</a:t>
            </a:r>
            <a:r>
              <a:rPr lang="id-ID" sz="2000" dirty="0"/>
              <a:t/>
            </a:r>
            <a:br>
              <a:rPr lang="id-ID" sz="2000" dirty="0"/>
            </a:br>
            <a:r>
              <a:rPr lang="en-US" sz="2000" dirty="0"/>
              <a:t>1. </a:t>
            </a:r>
            <a:r>
              <a:rPr lang="en-US" sz="2000" dirty="0" err="1"/>
              <a:t>Mengucapkan</a:t>
            </a:r>
            <a:r>
              <a:rPr lang="en-US" sz="2000" dirty="0"/>
              <a:t> Rasa </a:t>
            </a:r>
            <a:r>
              <a:rPr lang="en-US" sz="2000" dirty="0" err="1"/>
              <a:t>Syukur</a:t>
            </a:r>
            <a:endParaRPr lang="id-ID"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lstStyle/>
          <a:p>
            <a:r>
              <a:rPr lang="en-US" b="1" dirty="0"/>
              <a:t>2. </a:t>
            </a:r>
            <a:r>
              <a:rPr lang="en-US" b="1" dirty="0" err="1" smtClean="0"/>
              <a:t>Menceri</a:t>
            </a:r>
            <a:r>
              <a:rPr lang="id-ID" b="1" dirty="0" smtClean="0"/>
              <a:t>t</a:t>
            </a:r>
            <a:r>
              <a:rPr lang="en-US" b="1" dirty="0" err="1" smtClean="0"/>
              <a:t>akan</a:t>
            </a:r>
            <a:r>
              <a:rPr lang="en-US" b="1" dirty="0" smtClean="0"/>
              <a:t> </a:t>
            </a:r>
            <a:r>
              <a:rPr lang="en-US" b="1" dirty="0" err="1" smtClean="0"/>
              <a:t>Pengalaman</a:t>
            </a:r>
            <a:r>
              <a:rPr lang="id-ID" b="1" dirty="0" smtClean="0"/>
              <a:t/>
            </a:r>
            <a:br>
              <a:rPr lang="id-ID" b="1" dirty="0" smtClean="0"/>
            </a:br>
            <a:r>
              <a:rPr lang="en-US" sz="2400" dirty="0" err="1"/>
              <a:t>Cerita</a:t>
            </a:r>
            <a:r>
              <a:rPr lang="en-US" sz="2400" dirty="0"/>
              <a:t> yang </a:t>
            </a:r>
            <a:r>
              <a:rPr lang="en-US" sz="2400" dirty="0" err="1"/>
              <a:t>dimaksudkan</a:t>
            </a:r>
            <a:r>
              <a:rPr lang="en-US" sz="2400" dirty="0"/>
              <a:t> </a:t>
            </a:r>
            <a:r>
              <a:rPr lang="en-US" sz="2400" dirty="0" err="1"/>
              <a:t>di</a:t>
            </a:r>
            <a:r>
              <a:rPr lang="en-US" sz="2400" dirty="0"/>
              <a:t> </a:t>
            </a:r>
            <a:r>
              <a:rPr lang="en-US" sz="2400" dirty="0" err="1"/>
              <a:t>sini</a:t>
            </a:r>
            <a:r>
              <a:rPr lang="en-US" sz="2400" dirty="0"/>
              <a:t> </a:t>
            </a:r>
            <a:r>
              <a:rPr lang="en-US" sz="2400" dirty="0" err="1"/>
              <a:t>bukan</a:t>
            </a:r>
            <a:r>
              <a:rPr lang="en-US" sz="2400" dirty="0"/>
              <a:t> </a:t>
            </a:r>
            <a:r>
              <a:rPr lang="en-US" sz="2400" dirty="0" err="1"/>
              <a:t>cerita</a:t>
            </a:r>
            <a:r>
              <a:rPr lang="en-US" sz="2400" dirty="0"/>
              <a:t> </a:t>
            </a:r>
            <a:r>
              <a:rPr lang="en-US" sz="2400" dirty="0" err="1"/>
              <a:t>pembicara</a:t>
            </a:r>
            <a:r>
              <a:rPr lang="en-US" sz="2400" dirty="0"/>
              <a:t>, </a:t>
            </a:r>
            <a:r>
              <a:rPr lang="en-US" sz="2400" dirty="0" err="1"/>
              <a:t>melainkan</a:t>
            </a:r>
            <a:r>
              <a:rPr lang="en-US" sz="2400" dirty="0"/>
              <a:t> </a:t>
            </a:r>
            <a:r>
              <a:rPr lang="en-US" sz="2400" dirty="0" err="1"/>
              <a:t>cerita</a:t>
            </a:r>
            <a:r>
              <a:rPr lang="en-US" sz="2400" dirty="0"/>
              <a:t> </a:t>
            </a:r>
            <a:r>
              <a:rPr lang="en-US" sz="2400" dirty="0" err="1"/>
              <a:t>umum</a:t>
            </a:r>
            <a:r>
              <a:rPr lang="en-US" sz="2400" dirty="0"/>
              <a:t>. </a:t>
            </a:r>
            <a:r>
              <a:rPr lang="en-US" sz="2400" dirty="0" err="1"/>
              <a:t>Banyak</a:t>
            </a:r>
            <a:r>
              <a:rPr lang="en-US" sz="2400" dirty="0"/>
              <a:t> </a:t>
            </a:r>
            <a:r>
              <a:rPr lang="en-US" sz="2400" dirty="0" err="1"/>
              <a:t>cerita</a:t>
            </a:r>
            <a:r>
              <a:rPr lang="en-US" sz="2400" dirty="0"/>
              <a:t> </a:t>
            </a:r>
            <a:r>
              <a:rPr lang="en-US" sz="2400" dirty="0" err="1"/>
              <a:t>menarik</a:t>
            </a:r>
            <a:r>
              <a:rPr lang="en-US" sz="2400" dirty="0"/>
              <a:t> yang </a:t>
            </a:r>
            <a:r>
              <a:rPr lang="en-US" sz="2400" dirty="0" err="1"/>
              <a:t>disukai</a:t>
            </a:r>
            <a:r>
              <a:rPr lang="en-US" sz="2400" dirty="0"/>
              <a:t> </a:t>
            </a:r>
            <a:r>
              <a:rPr lang="en-US" sz="2400" dirty="0" err="1"/>
              <a:t>pendengar</a:t>
            </a:r>
            <a:endParaRPr lang="id-ID"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fontScale="90000"/>
          </a:bodyPr>
          <a:lstStyle/>
          <a:p>
            <a:r>
              <a:rPr lang="id-ID" dirty="0" smtClean="0"/>
              <a:t>3</a:t>
            </a:r>
            <a:r>
              <a:rPr lang="en-US" b="1" dirty="0" smtClean="0"/>
              <a:t>. </a:t>
            </a:r>
            <a:r>
              <a:rPr lang="en-US" b="1" dirty="0" err="1" smtClean="0"/>
              <a:t>Meneb</a:t>
            </a:r>
            <a:r>
              <a:rPr lang="id-ID" b="1" dirty="0"/>
              <a:t>a</a:t>
            </a:r>
            <a:r>
              <a:rPr lang="en-US" b="1" dirty="0" smtClean="0"/>
              <a:t>r </a:t>
            </a:r>
            <a:r>
              <a:rPr lang="en-US" b="1" dirty="0"/>
              <a:t>Humor</a:t>
            </a:r>
            <a:r>
              <a:rPr lang="id-ID" dirty="0"/>
              <a:t/>
            </a:r>
            <a:br>
              <a:rPr lang="id-ID" dirty="0"/>
            </a:br>
            <a:r>
              <a:rPr lang="en-US" sz="2700" dirty="0" err="1"/>
              <a:t>Membuka</a:t>
            </a:r>
            <a:r>
              <a:rPr lang="en-US" sz="2700" dirty="0"/>
              <a:t> </a:t>
            </a:r>
            <a:r>
              <a:rPr lang="en-US" sz="2700" dirty="0" err="1"/>
              <a:t>pidato</a:t>
            </a:r>
            <a:r>
              <a:rPr lang="en-US" sz="2700" dirty="0"/>
              <a:t> </a:t>
            </a:r>
            <a:r>
              <a:rPr lang="en-US" sz="2700" dirty="0" err="1"/>
              <a:t>dengan</a:t>
            </a:r>
            <a:r>
              <a:rPr lang="en-US" sz="2700" dirty="0"/>
              <a:t> </a:t>
            </a:r>
            <a:r>
              <a:rPr lang="en-US" sz="2700" dirty="0" err="1"/>
              <a:t>menebar</a:t>
            </a:r>
            <a:r>
              <a:rPr lang="en-US" sz="2700" dirty="0"/>
              <a:t> humor </a:t>
            </a:r>
            <a:r>
              <a:rPr lang="en-US" sz="2700" dirty="0" err="1"/>
              <a:t>dapat</a:t>
            </a:r>
            <a:r>
              <a:rPr lang="en-US" sz="2700" dirty="0"/>
              <a:t> </a:t>
            </a:r>
            <a:r>
              <a:rPr lang="en-US" sz="2700" dirty="0" err="1"/>
              <a:t>dilakukan</a:t>
            </a:r>
            <a:r>
              <a:rPr lang="en-US" sz="2700" dirty="0"/>
              <a:t> </a:t>
            </a:r>
            <a:r>
              <a:rPr lang="en-US" sz="2700" dirty="0" err="1"/>
              <a:t>bila</a:t>
            </a:r>
            <a:r>
              <a:rPr lang="en-US" sz="2700" dirty="0"/>
              <a:t> </a:t>
            </a:r>
            <a:r>
              <a:rPr lang="en-US" sz="2700" dirty="0" err="1"/>
              <a:t>situasinya</a:t>
            </a:r>
            <a:r>
              <a:rPr lang="en-US" sz="2700" dirty="0"/>
              <a:t> </a:t>
            </a:r>
            <a:r>
              <a:rPr lang="en-US" sz="2700" dirty="0" err="1"/>
              <a:t>tidak</a:t>
            </a:r>
            <a:r>
              <a:rPr lang="en-US" sz="2700" dirty="0"/>
              <a:t> </a:t>
            </a:r>
            <a:r>
              <a:rPr lang="en-US" sz="2700" dirty="0" err="1"/>
              <a:t>terlalu</a:t>
            </a:r>
            <a:r>
              <a:rPr lang="en-US" sz="2700" dirty="0"/>
              <a:t> </a:t>
            </a:r>
            <a:r>
              <a:rPr lang="en-US" sz="2700" dirty="0" err="1"/>
              <a:t>resmi</a:t>
            </a:r>
            <a:r>
              <a:rPr lang="en-US" sz="2700" dirty="0"/>
              <a:t>. </a:t>
            </a:r>
            <a:r>
              <a:rPr lang="en-US" sz="2700" dirty="0" err="1"/>
              <a:t>Bila</a:t>
            </a:r>
            <a:r>
              <a:rPr lang="en-US" sz="2700" dirty="0"/>
              <a:t> </a:t>
            </a:r>
            <a:r>
              <a:rPr lang="en-US" sz="2700" dirty="0" err="1"/>
              <a:t>berhasil</a:t>
            </a:r>
            <a:r>
              <a:rPr lang="en-US" sz="2700" dirty="0"/>
              <a:t>, </a:t>
            </a:r>
            <a:r>
              <a:rPr lang="en-US" sz="2700" dirty="0" err="1"/>
              <a:t>cara</a:t>
            </a:r>
            <a:r>
              <a:rPr lang="en-US" sz="2700" dirty="0"/>
              <a:t> </a:t>
            </a:r>
            <a:r>
              <a:rPr lang="en-US" sz="2700" dirty="0" err="1"/>
              <a:t>ini</a:t>
            </a:r>
            <a:r>
              <a:rPr lang="en-US" sz="2700" dirty="0"/>
              <a:t> </a:t>
            </a:r>
            <a:r>
              <a:rPr lang="en-US" sz="2700" dirty="0" err="1"/>
              <a:t>akan</a:t>
            </a:r>
            <a:r>
              <a:rPr lang="en-US" sz="2700" dirty="0"/>
              <a:t> </a:t>
            </a:r>
            <a:r>
              <a:rPr lang="en-US" sz="2700" dirty="0" err="1"/>
              <a:t>efektif</a:t>
            </a:r>
            <a:r>
              <a:rPr lang="en-US" sz="2700" dirty="0"/>
              <a:t> </a:t>
            </a:r>
            <a:r>
              <a:rPr lang="en-US" sz="2700" dirty="0" err="1"/>
              <a:t>untuk</a:t>
            </a:r>
            <a:r>
              <a:rPr lang="en-US" sz="2700" dirty="0"/>
              <a:t> </a:t>
            </a:r>
            <a:r>
              <a:rPr lang="en-US" sz="2700" dirty="0" err="1"/>
              <a:t>menarik</a:t>
            </a:r>
            <a:r>
              <a:rPr lang="en-US" sz="2700" dirty="0"/>
              <a:t> </a:t>
            </a:r>
            <a:r>
              <a:rPr lang="en-US" sz="2700" dirty="0" err="1"/>
              <a:t>perhatian</a:t>
            </a:r>
            <a:r>
              <a:rPr lang="en-US" sz="2700" dirty="0"/>
              <a:t> </a:t>
            </a:r>
            <a:r>
              <a:rPr lang="en-US" sz="2700" dirty="0" err="1"/>
              <a:t>pendengar</a:t>
            </a:r>
            <a:r>
              <a:rPr lang="en-US" sz="2700" dirty="0"/>
              <a:t> </a:t>
            </a:r>
            <a:r>
              <a:rPr lang="en-US" sz="2700" dirty="0" err="1"/>
              <a:t>dan</a:t>
            </a:r>
            <a:r>
              <a:rPr lang="en-US" sz="2700" dirty="0"/>
              <a:t> </a:t>
            </a:r>
            <a:r>
              <a:rPr lang="en-US" sz="2700" dirty="0" err="1"/>
              <a:t>sangat</a:t>
            </a:r>
            <a:r>
              <a:rPr lang="en-US" sz="2700" dirty="0"/>
              <a:t> </a:t>
            </a:r>
            <a:r>
              <a:rPr lang="en-US" sz="2700" dirty="0" err="1"/>
              <a:t>Bermanfaat</a:t>
            </a:r>
            <a:r>
              <a:rPr lang="en-US" sz="2700" dirty="0"/>
              <a:t> </a:t>
            </a:r>
            <a:r>
              <a:rPr lang="en-US" sz="2700" dirty="0" err="1"/>
              <a:t>untuk</a:t>
            </a:r>
            <a:r>
              <a:rPr lang="en-US" sz="2700" dirty="0"/>
              <a:t> </a:t>
            </a:r>
            <a:r>
              <a:rPr lang="en-US" sz="2700" dirty="0" err="1"/>
              <a:t>membuat</a:t>
            </a:r>
            <a:r>
              <a:rPr lang="en-US" sz="2700" dirty="0"/>
              <a:t> </a:t>
            </a:r>
            <a:r>
              <a:rPr lang="en-US" sz="2700" dirty="0" err="1"/>
              <a:t>suasana</a:t>
            </a:r>
            <a:r>
              <a:rPr lang="en-US" sz="2700" dirty="0"/>
              <a:t> </a:t>
            </a:r>
            <a:r>
              <a:rPr lang="en-US" sz="2700" dirty="0" err="1"/>
              <a:t>segar</a:t>
            </a:r>
            <a:r>
              <a:rPr lang="en-US" sz="2700" dirty="0"/>
              <a:t>. </a:t>
            </a:r>
            <a:r>
              <a:rPr lang="en-US" sz="2700" dirty="0" err="1"/>
              <a:t>Tapi</a:t>
            </a:r>
            <a:r>
              <a:rPr lang="en-US" sz="2700" dirty="0"/>
              <a:t>, </a:t>
            </a:r>
            <a:r>
              <a:rPr lang="en-US" sz="2700" dirty="0" err="1"/>
              <a:t>kalau</a:t>
            </a:r>
            <a:r>
              <a:rPr lang="en-US" sz="2700" dirty="0"/>
              <a:t> </a:t>
            </a:r>
            <a:r>
              <a:rPr lang="en-US" sz="2700" dirty="0" err="1"/>
              <a:t>tidak</a:t>
            </a:r>
            <a:r>
              <a:rPr lang="en-US" sz="2700" dirty="0"/>
              <a:t> </a:t>
            </a:r>
            <a:r>
              <a:rPr lang="en-US" sz="2700" dirty="0" err="1"/>
              <a:t>Berhasil</a:t>
            </a:r>
            <a:r>
              <a:rPr lang="en-US" sz="2700" dirty="0"/>
              <a:t>, </a:t>
            </a:r>
            <a:r>
              <a:rPr lang="en-US" sz="2700" dirty="0" err="1"/>
              <a:t>suasana</a:t>
            </a:r>
            <a:r>
              <a:rPr lang="en-US" sz="2700" dirty="0"/>
              <a:t> </a:t>
            </a:r>
            <a:r>
              <a:rPr lang="en-US" sz="2700" dirty="0" err="1"/>
              <a:t>pidato</a:t>
            </a:r>
            <a:r>
              <a:rPr lang="en-US" sz="2700" dirty="0"/>
              <a:t> </a:t>
            </a:r>
            <a:r>
              <a:rPr lang="en-US" sz="2700" dirty="0" err="1"/>
              <a:t>menjadi</a:t>
            </a:r>
            <a:r>
              <a:rPr lang="en-US" sz="2700" dirty="0"/>
              <a:t> </a:t>
            </a:r>
            <a:r>
              <a:rPr lang="en-US" sz="2700" dirty="0" err="1"/>
              <a:t>rusak</a:t>
            </a:r>
            <a:r>
              <a:rPr lang="en-US" sz="2700" dirty="0"/>
              <a:t>. </a:t>
            </a:r>
            <a:r>
              <a:rPr lang="en-US" sz="2700" dirty="0" err="1"/>
              <a:t>Pembicara</a:t>
            </a:r>
            <a:r>
              <a:rPr lang="en-US" sz="2700" dirty="0"/>
              <a:t> </a:t>
            </a:r>
            <a:r>
              <a:rPr lang="en-US" sz="2700" dirty="0" err="1"/>
              <a:t>akan</a:t>
            </a:r>
            <a:r>
              <a:rPr lang="en-US" sz="2700" dirty="0"/>
              <a:t> </a:t>
            </a:r>
            <a:r>
              <a:rPr lang="en-US" sz="2700" dirty="0" err="1"/>
              <a:t>Menjadi</a:t>
            </a:r>
            <a:r>
              <a:rPr lang="en-US" sz="2700" dirty="0"/>
              <a:t> </a:t>
            </a:r>
            <a:r>
              <a:rPr lang="en-US" sz="2700" dirty="0" err="1"/>
              <a:t>salah</a:t>
            </a:r>
            <a:r>
              <a:rPr lang="en-US" sz="2700" dirty="0"/>
              <a:t> </a:t>
            </a:r>
            <a:r>
              <a:rPr lang="en-US" sz="2700" dirty="0" err="1"/>
              <a:t>tingkah</a:t>
            </a:r>
            <a:r>
              <a:rPr lang="en-US" sz="2700" dirty="0"/>
              <a:t> </a:t>
            </a:r>
            <a:r>
              <a:rPr lang="en-US" sz="2700" dirty="0" err="1"/>
              <a:t>karena</a:t>
            </a:r>
            <a:r>
              <a:rPr lang="en-US" sz="2700" dirty="0"/>
              <a:t> </a:t>
            </a:r>
            <a:r>
              <a:rPr lang="en-US" sz="2700" dirty="0" err="1"/>
              <a:t>berada</a:t>
            </a:r>
            <a:r>
              <a:rPr lang="en-US" sz="2700" dirty="0"/>
              <a:t> </a:t>
            </a:r>
            <a:r>
              <a:rPr lang="en-US" sz="2700" dirty="0" err="1"/>
              <a:t>dalam</a:t>
            </a:r>
            <a:r>
              <a:rPr lang="en-US" sz="2700" dirty="0"/>
              <a:t> </a:t>
            </a:r>
            <a:r>
              <a:rPr lang="en-US" sz="2700" dirty="0" err="1"/>
              <a:t>pihak</a:t>
            </a:r>
            <a:r>
              <a:rPr lang="en-US" sz="2700" dirty="0"/>
              <a:t> yang </a:t>
            </a:r>
            <a:r>
              <a:rPr lang="en-US" sz="2700" dirty="0" err="1"/>
              <a:t>kalah</a:t>
            </a:r>
            <a:r>
              <a:rPr lang="en-US" sz="2700" dirty="0"/>
              <a:t>. </a:t>
            </a:r>
            <a:r>
              <a:rPr lang="en-US" sz="2700" dirty="0" err="1"/>
              <a:t>Kalau</a:t>
            </a:r>
            <a:r>
              <a:rPr lang="en-US" sz="2700" dirty="0"/>
              <a:t> </a:t>
            </a:r>
            <a:r>
              <a:rPr lang="en-US" sz="2700" dirty="0" err="1"/>
              <a:t>dalam</a:t>
            </a:r>
            <a:r>
              <a:rPr lang="en-US" sz="2700" dirty="0"/>
              <a:t> </a:t>
            </a:r>
            <a:r>
              <a:rPr lang="en-US" sz="2700" dirty="0" err="1"/>
              <a:t>membuka</a:t>
            </a:r>
            <a:r>
              <a:rPr lang="en-US" sz="2700" dirty="0"/>
              <a:t> </a:t>
            </a:r>
            <a:r>
              <a:rPr lang="en-US" sz="2700" dirty="0" err="1"/>
              <a:t>pidato</a:t>
            </a:r>
            <a:r>
              <a:rPr lang="en-US" sz="2700" dirty="0"/>
              <a:t> </a:t>
            </a:r>
            <a:r>
              <a:rPr lang="en-US" sz="2700" dirty="0" err="1"/>
              <a:t>saja</a:t>
            </a:r>
            <a:r>
              <a:rPr lang="en-US" sz="2700" dirty="0"/>
              <a:t> </a:t>
            </a:r>
            <a:r>
              <a:rPr lang="en-US" sz="2700" dirty="0" err="1"/>
              <a:t>sudah</a:t>
            </a:r>
            <a:r>
              <a:rPr lang="en-US" sz="2700" dirty="0"/>
              <a:t> </a:t>
            </a:r>
            <a:r>
              <a:rPr lang="en-US" sz="2700" dirty="0" err="1"/>
              <a:t>kalah</a:t>
            </a:r>
            <a:r>
              <a:rPr lang="en-US" sz="2700" dirty="0"/>
              <a:t> </a:t>
            </a:r>
            <a:r>
              <a:rPr lang="en-US" sz="2700" dirty="0" err="1"/>
              <a:t>dengan</a:t>
            </a:r>
            <a:r>
              <a:rPr lang="en-US" sz="2700" dirty="0"/>
              <a:t> </a:t>
            </a:r>
            <a:r>
              <a:rPr lang="en-US" sz="2700" dirty="0" err="1"/>
              <a:t>Pendengar</a:t>
            </a:r>
            <a:r>
              <a:rPr lang="en-US" sz="2700" dirty="0"/>
              <a:t>, </a:t>
            </a:r>
            <a:r>
              <a:rPr lang="en-US" sz="2700" dirty="0" err="1"/>
              <a:t>apalagi</a:t>
            </a:r>
            <a:r>
              <a:rPr lang="en-US" sz="2700" dirty="0"/>
              <a:t> yang </a:t>
            </a:r>
            <a:r>
              <a:rPr lang="en-US" sz="2700" dirty="0" err="1"/>
              <a:t>bisa</a:t>
            </a:r>
            <a:r>
              <a:rPr lang="en-US" sz="2700" dirty="0"/>
              <a:t> </a:t>
            </a:r>
            <a:r>
              <a:rPr lang="en-US" sz="2700" dirty="0" err="1"/>
              <a:t>diharapkan</a:t>
            </a:r>
            <a:r>
              <a:rPr lang="en-US" sz="2700" dirty="0"/>
              <a:t> </a:t>
            </a:r>
            <a:r>
              <a:rPr lang="en-US" sz="2700" dirty="0" err="1"/>
              <a:t>dalam</a:t>
            </a:r>
            <a:r>
              <a:rPr lang="en-US" sz="2700" dirty="0"/>
              <a:t> </a:t>
            </a:r>
            <a:r>
              <a:rPr lang="en-US" sz="2700" dirty="0" err="1"/>
              <a:t>pidato</a:t>
            </a:r>
            <a:r>
              <a:rPr lang="en-US" sz="2700" dirty="0"/>
              <a:t> </a:t>
            </a:r>
            <a:r>
              <a:rPr lang="en-US" sz="2700" dirty="0" err="1"/>
              <a:t>lanjutannya?karena</a:t>
            </a:r>
            <a:r>
              <a:rPr lang="en-US" sz="2700" dirty="0"/>
              <a:t> </a:t>
            </a:r>
            <a:r>
              <a:rPr lang="en-US" sz="2700" dirty="0" err="1"/>
              <a:t>itu</a:t>
            </a:r>
            <a:r>
              <a:rPr lang="en-US" sz="2700" dirty="0"/>
              <a:t>,, </a:t>
            </a:r>
            <a:r>
              <a:rPr lang="en-US" sz="2700" dirty="0" err="1"/>
              <a:t>kalau</a:t>
            </a:r>
            <a:r>
              <a:rPr lang="en-US" sz="2700" dirty="0"/>
              <a:t> </a:t>
            </a:r>
            <a:r>
              <a:rPr lang="en-US" sz="2700" dirty="0" err="1"/>
              <a:t>akan</a:t>
            </a:r>
            <a:r>
              <a:rPr lang="en-US" sz="2700" dirty="0"/>
              <a:t> </a:t>
            </a:r>
            <a:r>
              <a:rPr lang="en-US" sz="2700" dirty="0" err="1"/>
              <a:t>membuka</a:t>
            </a:r>
            <a:r>
              <a:rPr lang="en-US" sz="2700" dirty="0"/>
              <a:t> </a:t>
            </a:r>
            <a:r>
              <a:rPr lang="en-US" sz="2700" dirty="0" err="1"/>
              <a:t>pidato</a:t>
            </a:r>
            <a:r>
              <a:rPr lang="en-US" sz="2700" dirty="0"/>
              <a:t> </a:t>
            </a:r>
            <a:r>
              <a:rPr lang="en-US" sz="2700" dirty="0" err="1"/>
              <a:t>dengan</a:t>
            </a:r>
            <a:r>
              <a:rPr lang="en-US" sz="2700" dirty="0"/>
              <a:t> humor, </a:t>
            </a:r>
            <a:r>
              <a:rPr lang="en-US" sz="2700" dirty="0" err="1"/>
              <a:t>pembicara</a:t>
            </a:r>
            <a:r>
              <a:rPr lang="en-US" sz="2700" dirty="0"/>
              <a:t> </a:t>
            </a:r>
            <a:r>
              <a:rPr lang="en-US" sz="2700" dirty="0" err="1"/>
              <a:t>harus</a:t>
            </a:r>
            <a:r>
              <a:rPr lang="en-US" sz="2700" dirty="0"/>
              <a:t> </a:t>
            </a:r>
            <a:r>
              <a:rPr lang="en-US" sz="2700" dirty="0" err="1"/>
              <a:t>yakin</a:t>
            </a:r>
            <a:r>
              <a:rPr lang="en-US" sz="2700" dirty="0"/>
              <a:t> </a:t>
            </a:r>
            <a:r>
              <a:rPr lang="en-US" sz="2700" dirty="0" err="1"/>
              <a:t>bahwa</a:t>
            </a:r>
            <a:r>
              <a:rPr lang="en-US" sz="2700" dirty="0"/>
              <a:t> </a:t>
            </a:r>
            <a:r>
              <a:rPr lang="en-US" sz="2700" dirty="0" err="1"/>
              <a:t>humornya</a:t>
            </a:r>
            <a:r>
              <a:rPr lang="en-US" sz="2700" dirty="0"/>
              <a:t> </a:t>
            </a:r>
            <a:r>
              <a:rPr lang="en-US" sz="2700" dirty="0" err="1"/>
              <a:t>manjur</a:t>
            </a:r>
            <a:r>
              <a:rPr lang="en-US" sz="2700" dirty="0"/>
              <a:t> </a:t>
            </a:r>
            <a:r>
              <a:rPr lang="en-US" sz="2700" dirty="0" err="1"/>
              <a:t>Sehingga</a:t>
            </a:r>
            <a:r>
              <a:rPr lang="en-US" sz="2700" dirty="0"/>
              <a:t> </a:t>
            </a:r>
            <a:r>
              <a:rPr lang="en-US" sz="2700" dirty="0" err="1"/>
              <a:t>pendengar</a:t>
            </a:r>
            <a:r>
              <a:rPr lang="en-US" sz="2700" dirty="0"/>
              <a:t> </a:t>
            </a:r>
            <a:r>
              <a:rPr lang="en-US" sz="2700" dirty="0" err="1"/>
              <a:t>tergelitik</a:t>
            </a:r>
            <a:r>
              <a:rPr lang="en-US" sz="2700" dirty="0"/>
              <a:t> </a:t>
            </a:r>
            <a:r>
              <a:rPr lang="en-US" sz="2700" dirty="0" err="1"/>
              <a:t>untuk</a:t>
            </a:r>
            <a:r>
              <a:rPr lang="en-US" sz="2700" dirty="0"/>
              <a:t> </a:t>
            </a:r>
            <a:r>
              <a:rPr lang="en-US" sz="2700" dirty="0" err="1"/>
              <a:t>tértawa</a:t>
            </a:r>
            <a:r>
              <a:rPr lang="en-US" dirty="0"/>
              <a:t>. </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fontScale="90000"/>
          </a:bodyPr>
          <a:lstStyle/>
          <a:p>
            <a:r>
              <a:rPr lang="en-US" sz="2800" b="1" dirty="0"/>
              <a:t>5. </a:t>
            </a:r>
            <a:r>
              <a:rPr lang="id-ID" sz="2800" b="1" dirty="0" smtClean="0"/>
              <a:t>M</a:t>
            </a:r>
            <a:r>
              <a:rPr lang="en-US" sz="2800" b="1" dirty="0" err="1" smtClean="0"/>
              <a:t>emperkenalkan</a:t>
            </a:r>
            <a:r>
              <a:rPr lang="en-US" sz="2800" b="1" dirty="0" smtClean="0"/>
              <a:t> </a:t>
            </a:r>
            <a:r>
              <a:rPr lang="en-US" sz="2800" b="1" dirty="0" err="1"/>
              <a:t>Diri</a:t>
            </a:r>
            <a:r>
              <a:rPr lang="id-ID" dirty="0"/>
              <a:t/>
            </a:r>
            <a:br>
              <a:rPr lang="id-ID" dirty="0"/>
            </a:br>
            <a:r>
              <a:rPr lang="en-US" sz="2700" dirty="0" smtClean="0"/>
              <a:t>P</a:t>
            </a:r>
            <a:r>
              <a:rPr lang="id-ID" sz="2700" dirty="0" smtClean="0"/>
              <a:t>i</a:t>
            </a:r>
            <a:r>
              <a:rPr lang="en-US" sz="2700" dirty="0" err="1" smtClean="0"/>
              <a:t>dato</a:t>
            </a:r>
            <a:r>
              <a:rPr lang="en-US" sz="2700" dirty="0" smtClean="0"/>
              <a:t> </a:t>
            </a:r>
            <a:r>
              <a:rPr lang="en-US" sz="2700" dirty="0"/>
              <a:t>yang </a:t>
            </a:r>
            <a:r>
              <a:rPr lang="en-US" sz="2700" dirty="0" err="1"/>
              <a:t>pembukaannya</a:t>
            </a:r>
            <a:r>
              <a:rPr lang="en-US" sz="2700" dirty="0"/>
              <a:t> </a:t>
            </a:r>
            <a:r>
              <a:rPr lang="en-US" sz="2700" dirty="0" err="1"/>
              <a:t>memperkenalkan</a:t>
            </a:r>
            <a:r>
              <a:rPr lang="en-US" sz="2700" dirty="0"/>
              <a:t> </a:t>
            </a:r>
            <a:r>
              <a:rPr lang="en-US" sz="2700" dirty="0" err="1" smtClean="0"/>
              <a:t>di</a:t>
            </a:r>
            <a:r>
              <a:rPr lang="id-ID" sz="2700" dirty="0" smtClean="0"/>
              <a:t>ri</a:t>
            </a:r>
            <a:r>
              <a:rPr lang="en-US" sz="2700" dirty="0" smtClean="0"/>
              <a:t> </a:t>
            </a:r>
            <a:r>
              <a:rPr lang="en-US" sz="2700" dirty="0" err="1"/>
              <a:t>biasanya</a:t>
            </a:r>
            <a:r>
              <a:rPr lang="en-US" sz="2700" dirty="0"/>
              <a:t> </a:t>
            </a:r>
            <a:r>
              <a:rPr lang="en-US" sz="2700" dirty="0" err="1"/>
              <a:t>dilakukan</a:t>
            </a:r>
            <a:r>
              <a:rPr lang="en-US" sz="2700" dirty="0"/>
              <a:t> </a:t>
            </a:r>
            <a:r>
              <a:rPr lang="en-US" sz="2700" dirty="0" err="1"/>
              <a:t>oleh</a:t>
            </a:r>
            <a:r>
              <a:rPr lang="en-US" sz="2700" dirty="0"/>
              <a:t> </a:t>
            </a:r>
            <a:r>
              <a:rPr lang="en-US" sz="2700" dirty="0" err="1"/>
              <a:t>pembicara</a:t>
            </a:r>
            <a:r>
              <a:rPr lang="en-US" sz="2700" dirty="0"/>
              <a:t> yang </a:t>
            </a:r>
            <a:r>
              <a:rPr lang="en-US" sz="2700" dirty="0" err="1"/>
              <a:t>masuk</a:t>
            </a:r>
            <a:r>
              <a:rPr lang="en-US" sz="2700" dirty="0"/>
              <a:t> </a:t>
            </a:r>
            <a:r>
              <a:rPr lang="en-US" sz="2700" dirty="0" err="1"/>
              <a:t>ke</a:t>
            </a:r>
            <a:r>
              <a:rPr lang="en-US" sz="2700" dirty="0"/>
              <a:t> </a:t>
            </a:r>
            <a:r>
              <a:rPr lang="en-US" sz="2700" dirty="0" err="1"/>
              <a:t>lingkungan</a:t>
            </a:r>
            <a:r>
              <a:rPr lang="en-US" sz="2700" dirty="0"/>
              <a:t> </a:t>
            </a:r>
            <a:r>
              <a:rPr lang="en-US" sz="2700" dirty="0" err="1"/>
              <a:t>baru</a:t>
            </a:r>
            <a:r>
              <a:rPr lang="en-US" sz="2700" dirty="0"/>
              <a:t> </a:t>
            </a:r>
            <a:r>
              <a:rPr lang="en-US" sz="2700" dirty="0" err="1"/>
              <a:t>untuk</a:t>
            </a:r>
            <a:r>
              <a:rPr lang="en-US" sz="2700" dirty="0"/>
              <a:t> </a:t>
            </a:r>
            <a:r>
              <a:rPr lang="en-US" sz="2700" dirty="0" err="1"/>
              <a:t>menjelaskan</a:t>
            </a:r>
            <a:r>
              <a:rPr lang="en-US" sz="2700" dirty="0"/>
              <a:t> masa1ah </a:t>
            </a:r>
            <a:r>
              <a:rPr lang="en-US" sz="2700" dirty="0" err="1"/>
              <a:t>tertentu</a:t>
            </a:r>
            <a:r>
              <a:rPr lang="en-US" sz="2700" dirty="0"/>
              <a:t>. </a:t>
            </a:r>
            <a:r>
              <a:rPr lang="en-US" sz="2700" dirty="0" err="1"/>
              <a:t>Pembicara</a:t>
            </a:r>
            <a:r>
              <a:rPr lang="en-US" sz="2700" dirty="0"/>
              <a:t> </a:t>
            </a:r>
            <a:r>
              <a:rPr lang="en-US" sz="2700" dirty="0" err="1"/>
              <a:t>biasanya</a:t>
            </a:r>
            <a:r>
              <a:rPr lang="en-US" sz="2700" dirty="0"/>
              <a:t> </a:t>
            </a:r>
            <a:r>
              <a:rPr lang="en-US" sz="2700" dirty="0" err="1"/>
              <a:t>Pejabat</a:t>
            </a:r>
            <a:r>
              <a:rPr lang="en-US" sz="2700" dirty="0"/>
              <a:t> </a:t>
            </a:r>
            <a:r>
              <a:rPr lang="en-US" sz="2700" dirty="0" err="1"/>
              <a:t>baru</a:t>
            </a:r>
            <a:r>
              <a:rPr lang="en-US" sz="2700" dirty="0"/>
              <a:t> </a:t>
            </a:r>
            <a:r>
              <a:rPr lang="en-US" sz="2700" dirty="0" err="1"/>
              <a:t>atau</a:t>
            </a:r>
            <a:r>
              <a:rPr lang="en-US" sz="2700" dirty="0"/>
              <a:t> </a:t>
            </a:r>
            <a:r>
              <a:rPr lang="en-US" sz="2700" dirty="0" err="1"/>
              <a:t>petugas</a:t>
            </a:r>
            <a:r>
              <a:rPr lang="en-US" sz="2700" dirty="0"/>
              <a:t> </a:t>
            </a:r>
            <a:r>
              <a:rPr lang="en-US" sz="2700" dirty="0" err="1"/>
              <a:t>baru</a:t>
            </a:r>
            <a:r>
              <a:rPr lang="en-US" sz="2700" dirty="0"/>
              <a:t> yang </a:t>
            </a:r>
            <a:r>
              <a:rPr lang="en-US" sz="2700" dirty="0" err="1"/>
              <a:t>belum</a:t>
            </a:r>
            <a:r>
              <a:rPr lang="en-US" sz="2700" dirty="0"/>
              <a:t> </a:t>
            </a:r>
            <a:r>
              <a:rPr lang="en-US" sz="2700" dirty="0" err="1"/>
              <a:t>dikenal</a:t>
            </a:r>
            <a:r>
              <a:rPr lang="en-US" sz="2700" dirty="0"/>
              <a:t> </a:t>
            </a:r>
            <a:r>
              <a:rPr lang="en-US" sz="2700" dirty="0" err="1"/>
              <a:t>oleh</a:t>
            </a:r>
            <a:r>
              <a:rPr lang="en-US" sz="2700" dirty="0"/>
              <a:t> </a:t>
            </a:r>
            <a:r>
              <a:rPr lang="en-US" sz="2700" dirty="0" err="1"/>
              <a:t>semua</a:t>
            </a:r>
            <a:r>
              <a:rPr lang="en-US" sz="2700" dirty="0"/>
              <a:t> </a:t>
            </a:r>
            <a:r>
              <a:rPr lang="en-US" sz="2700" dirty="0" err="1"/>
              <a:t>Atau</a:t>
            </a:r>
            <a:r>
              <a:rPr lang="en-US" sz="2700" dirty="0"/>
              <a:t> </a:t>
            </a:r>
            <a:r>
              <a:rPr lang="en-US" sz="2700" dirty="0" err="1"/>
              <a:t>sebagian</a:t>
            </a:r>
            <a:r>
              <a:rPr lang="en-US" sz="2700" dirty="0"/>
              <a:t> </a:t>
            </a:r>
            <a:r>
              <a:rPr lang="en-US" sz="2700" dirty="0" err="1"/>
              <a:t>besar</a:t>
            </a:r>
            <a:r>
              <a:rPr lang="en-US" sz="2700" dirty="0"/>
              <a:t> </a:t>
            </a:r>
            <a:r>
              <a:rPr lang="en-US" sz="2700" dirty="0" err="1"/>
              <a:t>pendengar</a:t>
            </a:r>
            <a:r>
              <a:rPr lang="en-US" sz="2700" dirty="0"/>
              <a:t>. </a:t>
            </a:r>
            <a:r>
              <a:rPr lang="en-US" sz="2700" dirty="0" err="1"/>
              <a:t>Caranya</a:t>
            </a:r>
            <a:r>
              <a:rPr lang="en-US" sz="2700" dirty="0"/>
              <a:t> </a:t>
            </a:r>
            <a:r>
              <a:rPr lang="en-US" sz="2700" dirty="0" err="1"/>
              <a:t>mudah</a:t>
            </a:r>
            <a:r>
              <a:rPr lang="en-US" sz="2700" dirty="0"/>
              <a:t> </a:t>
            </a:r>
            <a:r>
              <a:rPr lang="en-US" sz="2700" dirty="0" err="1"/>
              <a:t>sekali</a:t>
            </a:r>
            <a:r>
              <a:rPr lang="en-US" sz="2700" dirty="0"/>
              <a:t>. </a:t>
            </a:r>
            <a:r>
              <a:rPr lang="en-US" sz="2700" dirty="0" err="1"/>
              <a:t>Pembicara</a:t>
            </a:r>
            <a:r>
              <a:rPr lang="en-US" sz="2700" dirty="0"/>
              <a:t> </a:t>
            </a:r>
            <a:r>
              <a:rPr lang="en-US" sz="2700" dirty="0" err="1"/>
              <a:t>hanya</a:t>
            </a:r>
            <a:r>
              <a:rPr lang="en-US" sz="2700" dirty="0"/>
              <a:t> </a:t>
            </a:r>
            <a:r>
              <a:rPr lang="en-US" sz="2700" dirty="0" err="1"/>
              <a:t>menyebutkan</a:t>
            </a:r>
            <a:r>
              <a:rPr lang="en-US" sz="2700" dirty="0"/>
              <a:t> </a:t>
            </a:r>
            <a:r>
              <a:rPr lang="en-US" sz="2700" dirty="0" err="1"/>
              <a:t>nama</a:t>
            </a:r>
            <a:r>
              <a:rPr lang="en-US" sz="2700" dirty="0"/>
              <a:t> </a:t>
            </a:r>
            <a:r>
              <a:rPr lang="en-US" sz="2700" dirty="0" err="1"/>
              <a:t>dirinya</a:t>
            </a:r>
            <a:r>
              <a:rPr lang="en-US" sz="2700" dirty="0"/>
              <a:t>, </a:t>
            </a:r>
            <a:r>
              <a:rPr lang="en-US" sz="2700" dirty="0" err="1"/>
              <a:t>sebagian</a:t>
            </a:r>
            <a:r>
              <a:rPr lang="en-US" sz="2700" dirty="0"/>
              <a:t> </a:t>
            </a:r>
            <a:r>
              <a:rPr lang="en-US" sz="2700" dirty="0" err="1"/>
              <a:t>riwayat</a:t>
            </a:r>
            <a:r>
              <a:rPr lang="en-US" sz="2700" dirty="0"/>
              <a:t> </a:t>
            </a:r>
            <a:r>
              <a:rPr lang="en-US" sz="2700" dirty="0" err="1"/>
              <a:t>Hidupnya</a:t>
            </a:r>
            <a:r>
              <a:rPr lang="en-US" sz="2700" dirty="0"/>
              <a:t>, </a:t>
            </a:r>
            <a:r>
              <a:rPr lang="en-US" sz="2700" dirty="0" err="1"/>
              <a:t>terutama</a:t>
            </a:r>
            <a:r>
              <a:rPr lang="en-US" sz="2700" dirty="0"/>
              <a:t> yang </a:t>
            </a:r>
            <a:r>
              <a:rPr lang="en-US" sz="2700" dirty="0" err="1"/>
              <a:t>berkaitan</a:t>
            </a:r>
            <a:r>
              <a:rPr lang="en-US" sz="2700" dirty="0"/>
              <a:t> </a:t>
            </a:r>
            <a:r>
              <a:rPr lang="en-US" sz="2700" dirty="0" err="1"/>
              <a:t>dengan</a:t>
            </a:r>
            <a:r>
              <a:rPr lang="en-US" sz="2700" dirty="0"/>
              <a:t> </a:t>
            </a:r>
            <a:r>
              <a:rPr lang="en-US" sz="2700" dirty="0" err="1"/>
              <a:t>jabatan</a:t>
            </a:r>
            <a:r>
              <a:rPr lang="en-US" sz="2700" dirty="0"/>
              <a:t> </a:t>
            </a:r>
            <a:r>
              <a:rPr lang="en-US" sz="2700" dirty="0" err="1"/>
              <a:t>atau</a:t>
            </a:r>
            <a:r>
              <a:rPr lang="en-US" sz="2700" dirty="0"/>
              <a:t> </a:t>
            </a:r>
            <a:r>
              <a:rPr lang="en-US" sz="2700" dirty="0" err="1"/>
              <a:t>tugas</a:t>
            </a:r>
            <a:r>
              <a:rPr lang="en-US" sz="2700" dirty="0"/>
              <a:t> yang </a:t>
            </a:r>
            <a:r>
              <a:rPr lang="en-US" sz="2700" dirty="0" err="1"/>
              <a:t>harus</a:t>
            </a:r>
            <a:r>
              <a:rPr lang="en-US" sz="2700" dirty="0"/>
              <a:t> </a:t>
            </a:r>
            <a:r>
              <a:rPr lang="en-US" sz="2700" dirty="0" err="1"/>
              <a:t>dilaksanakan</a:t>
            </a:r>
            <a:r>
              <a:rPr lang="en-US" sz="2700" dirty="0"/>
              <a:t>. </a:t>
            </a:r>
            <a:r>
              <a:rPr lang="en-US" sz="2700" dirty="0" err="1"/>
              <a:t>Kemudian</a:t>
            </a:r>
            <a:r>
              <a:rPr lang="en-US" sz="2700" dirty="0"/>
              <a:t> </a:t>
            </a:r>
            <a:r>
              <a:rPr lang="en-US" sz="2700" dirty="0" err="1"/>
              <a:t>secara</a:t>
            </a:r>
            <a:r>
              <a:rPr lang="en-US" sz="2700" dirty="0"/>
              <a:t> </a:t>
            </a:r>
            <a:r>
              <a:rPr lang="en-US" sz="2700" dirty="0" err="1"/>
              <a:t>khusus</a:t>
            </a:r>
            <a:r>
              <a:rPr lang="en-US" sz="2700" dirty="0"/>
              <a:t> </a:t>
            </a:r>
            <a:r>
              <a:rPr lang="en-US" sz="2700" dirty="0" err="1"/>
              <a:t>Pembicara</a:t>
            </a:r>
            <a:r>
              <a:rPr lang="en-US" sz="2700" dirty="0"/>
              <a:t> </a:t>
            </a:r>
            <a:r>
              <a:rPr lang="en-US" sz="2700" dirty="0" err="1"/>
              <a:t>menyampaikan</a:t>
            </a:r>
            <a:r>
              <a:rPr lang="en-US" sz="2700" dirty="0"/>
              <a:t> </a:t>
            </a:r>
            <a:r>
              <a:rPr lang="en-US" sz="2700" dirty="0" err="1"/>
              <a:t>tujuan</a:t>
            </a:r>
            <a:r>
              <a:rPr lang="en-US" sz="2700" dirty="0"/>
              <a:t> yang </a:t>
            </a:r>
            <a:r>
              <a:rPr lang="en-US" sz="2700" dirty="0" err="1"/>
              <a:t>ingin</a:t>
            </a:r>
            <a:r>
              <a:rPr lang="en-US" sz="2700" dirty="0"/>
              <a:t> </a:t>
            </a:r>
            <a:r>
              <a:rPr lang="en-US" sz="2700" dirty="0" err="1"/>
              <a:t>dicapai</a:t>
            </a:r>
            <a:r>
              <a:rPr lang="en-US" sz="2700" dirty="0"/>
              <a:t> </a:t>
            </a:r>
            <a:r>
              <a:rPr lang="en-US" sz="2700" dirty="0" err="1"/>
              <a:t>dalam</a:t>
            </a:r>
            <a:r>
              <a:rPr lang="en-US" sz="2700" dirty="0"/>
              <a:t> </a:t>
            </a:r>
            <a:r>
              <a:rPr lang="en-US" sz="2700" dirty="0" err="1"/>
              <a:t>Pidatonya</a:t>
            </a:r>
            <a:r>
              <a:rPr lang="en-US" sz="2700" dirty="0"/>
              <a:t> </a:t>
            </a:r>
            <a:r>
              <a:rPr lang="en-US" sz="2700" dirty="0" err="1"/>
              <a:t>itu</a:t>
            </a:r>
            <a:r>
              <a:rPr lang="id-ID" dirty="0"/>
              <a:t/>
            </a:r>
            <a:br>
              <a:rPr lang="id-ID" dirty="0"/>
            </a:b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a:bodyPr>
          <a:lstStyle/>
          <a:p>
            <a:r>
              <a:rPr lang="en-US" sz="2000" b="1" dirty="0"/>
              <a:t>6. </a:t>
            </a:r>
            <a:r>
              <a:rPr lang="en-US" sz="2000" b="1" dirty="0" err="1"/>
              <a:t>Meyampaikan</a:t>
            </a:r>
            <a:r>
              <a:rPr lang="en-US" sz="2000" b="1" dirty="0"/>
              <a:t>  </a:t>
            </a:r>
            <a:r>
              <a:rPr lang="en-US" sz="2000" b="1" dirty="0" err="1"/>
              <a:t>Gambaran</a:t>
            </a:r>
            <a:r>
              <a:rPr lang="en-US" sz="2000" b="1" dirty="0"/>
              <a:t> </a:t>
            </a:r>
            <a:r>
              <a:rPr lang="en-US" sz="2000" b="1" dirty="0" err="1" smtClean="0"/>
              <a:t>Umum</a:t>
            </a:r>
            <a:r>
              <a:rPr lang="id-ID" sz="2000" b="1" dirty="0" smtClean="0"/>
              <a:t/>
            </a:r>
            <a:br>
              <a:rPr lang="id-ID" sz="2000" b="1" dirty="0" smtClean="0"/>
            </a:br>
            <a:r>
              <a:rPr lang="en-US" sz="2000" dirty="0" err="1"/>
              <a:t>Membuka</a:t>
            </a:r>
            <a:r>
              <a:rPr lang="en-US" sz="2000" dirty="0"/>
              <a:t> </a:t>
            </a:r>
            <a:r>
              <a:rPr lang="en-US" sz="2000" dirty="0" err="1"/>
              <a:t>pidato</a:t>
            </a:r>
            <a:r>
              <a:rPr lang="en-US" sz="2000" dirty="0"/>
              <a:t> </a:t>
            </a:r>
            <a:r>
              <a:rPr lang="en-US" sz="2000" dirty="0" err="1"/>
              <a:t>dengan</a:t>
            </a:r>
            <a:r>
              <a:rPr lang="en-US" sz="2000" dirty="0"/>
              <a:t> </a:t>
            </a:r>
            <a:r>
              <a:rPr lang="en-US" sz="2000" dirty="0" smtClean="0"/>
              <a:t>men</a:t>
            </a:r>
            <a:r>
              <a:rPr lang="id-ID" sz="2000" dirty="0" smtClean="0"/>
              <a:t>y</a:t>
            </a:r>
            <a:r>
              <a:rPr lang="en-US" sz="2000" dirty="0" err="1" smtClean="0"/>
              <a:t>ampaikan</a:t>
            </a:r>
            <a:r>
              <a:rPr lang="en-US" sz="2000" dirty="0" smtClean="0"/>
              <a:t> </a:t>
            </a:r>
            <a:r>
              <a:rPr lang="en-US" sz="2000" dirty="0" err="1" smtClean="0"/>
              <a:t>gambaran</a:t>
            </a:r>
            <a:r>
              <a:rPr lang="en-US" sz="2000" dirty="0" smtClean="0"/>
              <a:t> </a:t>
            </a:r>
            <a:r>
              <a:rPr lang="en-US" sz="2000" dirty="0" err="1" smtClean="0"/>
              <a:t>umum</a:t>
            </a:r>
            <a:r>
              <a:rPr lang="id-ID" sz="2000" dirty="0" smtClean="0"/>
              <a:t> </a:t>
            </a:r>
            <a:r>
              <a:rPr lang="en-US" sz="2000" dirty="0" err="1" smtClean="0"/>
              <a:t>Sangat</a:t>
            </a:r>
            <a:r>
              <a:rPr lang="en-US" sz="2000" dirty="0" smtClean="0"/>
              <a:t> </a:t>
            </a:r>
            <a:r>
              <a:rPr lang="en-US" sz="2000" dirty="0" err="1"/>
              <a:t>mudah</a:t>
            </a:r>
            <a:r>
              <a:rPr lang="en-US" sz="2000" dirty="0"/>
              <a:t> </a:t>
            </a:r>
            <a:r>
              <a:rPr lang="en-US" sz="2000" dirty="0" err="1"/>
              <a:t>di</a:t>
            </a:r>
            <a:r>
              <a:rPr lang="en-US" sz="2000" dirty="0"/>
              <a:t> </a:t>
            </a:r>
            <a:r>
              <a:rPr lang="en-US" sz="2000" dirty="0" err="1"/>
              <a:t>lakukan</a:t>
            </a:r>
            <a:r>
              <a:rPr lang="en-US" sz="2000" dirty="0"/>
              <a:t>. </a:t>
            </a:r>
            <a:r>
              <a:rPr lang="en-US" sz="2000" dirty="0" err="1"/>
              <a:t>Pembicara</a:t>
            </a:r>
            <a:r>
              <a:rPr lang="en-US" sz="2000" dirty="0"/>
              <a:t> </a:t>
            </a:r>
            <a:r>
              <a:rPr lang="en-US" sz="2000" dirty="0" err="1"/>
              <a:t>hanya</a:t>
            </a:r>
            <a:r>
              <a:rPr lang="en-US" sz="2000" dirty="0"/>
              <a:t> </a:t>
            </a:r>
            <a:r>
              <a:rPr lang="en-US" sz="2000" dirty="0" err="1"/>
              <a:t>menyampaikan</a:t>
            </a:r>
            <a:r>
              <a:rPr lang="en-US" sz="2000" dirty="0"/>
              <a:t> </a:t>
            </a:r>
            <a:r>
              <a:rPr lang="en-US" sz="2000" dirty="0" err="1"/>
              <a:t>persoalaan</a:t>
            </a:r>
            <a:r>
              <a:rPr lang="en-US" sz="2000" dirty="0"/>
              <a:t> </a:t>
            </a:r>
            <a:r>
              <a:rPr lang="en-US" sz="2000" dirty="0" err="1"/>
              <a:t>umum</a:t>
            </a:r>
            <a:r>
              <a:rPr lang="en-US" sz="2000" dirty="0"/>
              <a:t> </a:t>
            </a:r>
            <a:r>
              <a:rPr lang="en-US" sz="2000" dirty="0" err="1"/>
              <a:t>berkaitan</a:t>
            </a:r>
            <a:r>
              <a:rPr lang="en-US" sz="2000" dirty="0"/>
              <a:t> </a:t>
            </a:r>
            <a:r>
              <a:rPr lang="en-US" sz="2000" dirty="0" err="1"/>
              <a:t>dengan</a:t>
            </a:r>
            <a:r>
              <a:rPr lang="en-US" sz="2000" dirty="0"/>
              <a:t> </a:t>
            </a:r>
            <a:r>
              <a:rPr lang="en-US" sz="2000" dirty="0" err="1"/>
              <a:t>isi</a:t>
            </a:r>
            <a:r>
              <a:rPr lang="en-US" sz="2000" dirty="0"/>
              <a:t> </a:t>
            </a:r>
            <a:r>
              <a:rPr lang="en-US" sz="2000" dirty="0" err="1"/>
              <a:t>pidatonya</a:t>
            </a:r>
            <a:r>
              <a:rPr lang="en-US" sz="2000" dirty="0"/>
              <a:t>. Dari </a:t>
            </a:r>
            <a:r>
              <a:rPr lang="en-US" sz="2000" dirty="0" err="1"/>
              <a:t>Persoalaan</a:t>
            </a:r>
            <a:r>
              <a:rPr lang="en-US" sz="2000" dirty="0"/>
              <a:t> </a:t>
            </a:r>
            <a:r>
              <a:rPr lang="en-US" sz="2000" dirty="0" err="1"/>
              <a:t>umum</a:t>
            </a:r>
            <a:r>
              <a:rPr lang="en-US" sz="2000" dirty="0"/>
              <a:t> </a:t>
            </a:r>
            <a:r>
              <a:rPr lang="en-US" sz="2000" dirty="0" err="1"/>
              <a:t>ini</a:t>
            </a:r>
            <a:r>
              <a:rPr lang="en-US" sz="2000" dirty="0"/>
              <a:t> </a:t>
            </a:r>
            <a:r>
              <a:rPr lang="en-US" sz="2000" dirty="0" err="1"/>
              <a:t>kemudian</a:t>
            </a:r>
            <a:r>
              <a:rPr lang="en-US" sz="2000" dirty="0"/>
              <a:t> </a:t>
            </a:r>
            <a:r>
              <a:rPr lang="en-US" sz="2000" dirty="0" err="1"/>
              <a:t>mengarah</a:t>
            </a:r>
            <a:r>
              <a:rPr lang="en-US" sz="2000" dirty="0"/>
              <a:t> </a:t>
            </a:r>
            <a:r>
              <a:rPr lang="en-US" sz="2000" dirty="0" err="1"/>
              <a:t>ke</a:t>
            </a:r>
            <a:r>
              <a:rPr lang="en-US" sz="2000" dirty="0"/>
              <a:t> </a:t>
            </a:r>
            <a:r>
              <a:rPr lang="en-US" sz="2000" dirty="0" err="1"/>
              <a:t>persoalan</a:t>
            </a:r>
            <a:r>
              <a:rPr lang="en-US" sz="2000" dirty="0"/>
              <a:t> yang </a:t>
            </a:r>
            <a:r>
              <a:rPr lang="en-US" sz="2000" dirty="0" err="1"/>
              <a:t>lebih</a:t>
            </a:r>
            <a:r>
              <a:rPr lang="en-US" sz="2000" dirty="0"/>
              <a:t> </a:t>
            </a:r>
            <a:r>
              <a:rPr lang="en-US" sz="2000" dirty="0" err="1"/>
              <a:t>khusus</a:t>
            </a:r>
            <a:r>
              <a:rPr lang="en-US" sz="2000" dirty="0"/>
              <a:t>. </a:t>
            </a:r>
            <a:r>
              <a:rPr lang="en-US" sz="2000" dirty="0" err="1"/>
              <a:t>Setelah</a:t>
            </a:r>
            <a:r>
              <a:rPr lang="en-US" sz="2000" dirty="0"/>
              <a:t> </a:t>
            </a:r>
            <a:r>
              <a:rPr lang="en-US" sz="2000" dirty="0" err="1"/>
              <a:t>itu</a:t>
            </a:r>
            <a:r>
              <a:rPr lang="en-US" sz="2000" dirty="0"/>
              <a:t>, </a:t>
            </a:r>
            <a:r>
              <a:rPr lang="en-US" sz="2000" dirty="0" err="1"/>
              <a:t>pembicara</a:t>
            </a:r>
            <a:r>
              <a:rPr lang="en-US" sz="2000" dirty="0"/>
              <a:t> </a:t>
            </a:r>
            <a:r>
              <a:rPr lang="en-US" sz="2000" dirty="0" err="1"/>
              <a:t>langsung</a:t>
            </a:r>
            <a:r>
              <a:rPr lang="en-US" sz="2000" dirty="0"/>
              <a:t> </a:t>
            </a:r>
            <a:r>
              <a:rPr lang="en-US" sz="2000" dirty="0" err="1"/>
              <a:t>menyampaikan</a:t>
            </a:r>
            <a:r>
              <a:rPr lang="en-US" sz="2000" dirty="0"/>
              <a:t> </a:t>
            </a:r>
            <a:r>
              <a:rPr lang="en-US" sz="2000" dirty="0" err="1"/>
              <a:t>isi</a:t>
            </a:r>
            <a:r>
              <a:rPr lang="en-US" sz="2000" dirty="0"/>
              <a:t> </a:t>
            </a:r>
            <a:r>
              <a:rPr lang="en-US" sz="2000" dirty="0" err="1"/>
              <a:t>pidato</a:t>
            </a:r>
            <a:r>
              <a:rPr lang="en-US" sz="2000" dirty="0"/>
              <a:t> </a:t>
            </a:r>
            <a:r>
              <a:rPr lang="en-US" sz="2000" dirty="0" err="1"/>
              <a:t>berupa</a:t>
            </a:r>
            <a:r>
              <a:rPr lang="en-US" sz="2000" dirty="0"/>
              <a:t> </a:t>
            </a:r>
            <a:r>
              <a:rPr lang="en-US" sz="2000" dirty="0" err="1"/>
              <a:t>penjabaran</a:t>
            </a:r>
            <a:r>
              <a:rPr lang="en-US" sz="2000" dirty="0"/>
              <a:t> </a:t>
            </a:r>
            <a:r>
              <a:rPr lang="en-US" sz="2000" dirty="0" err="1"/>
              <a:t>atau</a:t>
            </a:r>
            <a:r>
              <a:rPr lang="en-US" sz="2000" dirty="0"/>
              <a:t> </a:t>
            </a:r>
            <a:r>
              <a:rPr lang="en-US" sz="2000" dirty="0" err="1"/>
              <a:t>rincian</a:t>
            </a:r>
            <a:r>
              <a:rPr lang="en-US" sz="2000" dirty="0"/>
              <a:t> </a:t>
            </a:r>
            <a:r>
              <a:rPr lang="en-US" sz="2000" dirty="0" err="1"/>
              <a:t>masalah</a:t>
            </a:r>
            <a:r>
              <a:rPr lang="en-US" sz="2000" dirty="0"/>
              <a:t> </a:t>
            </a:r>
            <a:r>
              <a:rPr lang="en-US" sz="2000" dirty="0" err="1"/>
              <a:t>Khusus</a:t>
            </a:r>
            <a:r>
              <a:rPr lang="en-US" sz="2000" dirty="0"/>
              <a:t> </a:t>
            </a:r>
            <a:r>
              <a:rPr lang="en-US" sz="2000" dirty="0" err="1"/>
              <a:t>tadi</a:t>
            </a:r>
            <a:r>
              <a:rPr lang="en-US" sz="2000" dirty="0"/>
              <a:t>. Cara </a:t>
            </a:r>
            <a:r>
              <a:rPr lang="en-US" sz="2000" dirty="0" err="1"/>
              <a:t>ini</a:t>
            </a:r>
            <a:r>
              <a:rPr lang="en-US" sz="2000" dirty="0"/>
              <a:t> </a:t>
            </a:r>
            <a:r>
              <a:rPr lang="en-US" sz="2000" dirty="0" err="1"/>
              <a:t>dapat</a:t>
            </a:r>
            <a:r>
              <a:rPr lang="en-US" sz="2000" dirty="0"/>
              <a:t> </a:t>
            </a:r>
            <a:r>
              <a:rPr lang="en-US" sz="2000" dirty="0" err="1"/>
              <a:t>meningkatkan</a:t>
            </a:r>
            <a:r>
              <a:rPr lang="en-US" sz="2000" dirty="0"/>
              <a:t> </a:t>
            </a:r>
            <a:r>
              <a:rPr lang="en-US" sz="2000" dirty="0" err="1"/>
              <a:t>kesiapan</a:t>
            </a:r>
            <a:r>
              <a:rPr lang="en-US" sz="2000" dirty="0"/>
              <a:t> </a:t>
            </a:r>
            <a:r>
              <a:rPr lang="en-US" sz="2000" dirty="0" err="1" smtClean="0"/>
              <a:t>pendengar</a:t>
            </a:r>
            <a:r>
              <a:rPr lang="en-US" sz="2000" dirty="0" smtClean="0"/>
              <a:t> </a:t>
            </a:r>
            <a:r>
              <a:rPr lang="en-US" sz="2000" dirty="0" err="1"/>
              <a:t>dalam</a:t>
            </a:r>
            <a:r>
              <a:rPr lang="en-US" sz="2000" dirty="0"/>
              <a:t> </a:t>
            </a:r>
            <a:r>
              <a:rPr lang="en-US" sz="2000" dirty="0" err="1"/>
              <a:t>menerima</a:t>
            </a:r>
            <a:r>
              <a:rPr lang="en-US" sz="2000" dirty="0"/>
              <a:t>  </a:t>
            </a:r>
            <a:r>
              <a:rPr lang="en-US" sz="2000" dirty="0" err="1"/>
              <a:t>isi</a:t>
            </a:r>
            <a:r>
              <a:rPr lang="en-US" sz="2000" dirty="0"/>
              <a:t> </a:t>
            </a:r>
            <a:r>
              <a:rPr lang="en-US" sz="2000" dirty="0" err="1"/>
              <a:t>pidato</a:t>
            </a:r>
            <a:r>
              <a:rPr lang="en-US" sz="2000" dirty="0"/>
              <a:t> </a:t>
            </a:r>
            <a:r>
              <a:rPr lang="en-US" sz="2000" dirty="0" err="1"/>
              <a:t>karena</a:t>
            </a:r>
            <a:r>
              <a:rPr lang="en-US" sz="2000" dirty="0"/>
              <a:t> </a:t>
            </a:r>
            <a:r>
              <a:rPr lang="en-US" sz="2000" dirty="0" err="1"/>
              <a:t>pikiran</a:t>
            </a:r>
            <a:r>
              <a:rPr lang="en-US" sz="2000" dirty="0"/>
              <a:t> </a:t>
            </a:r>
            <a:r>
              <a:rPr lang="en-US" sz="2000" dirty="0" err="1"/>
              <a:t>pendengar</a:t>
            </a:r>
            <a:r>
              <a:rPr lang="en-US" sz="2000" dirty="0"/>
              <a:t> </a:t>
            </a:r>
            <a:r>
              <a:rPr lang="en-US" sz="2000" dirty="0" err="1"/>
              <a:t>sudah</a:t>
            </a:r>
            <a:r>
              <a:rPr lang="en-US" sz="2000" dirty="0"/>
              <a:t> </a:t>
            </a:r>
            <a:r>
              <a:rPr lang="en-US" sz="2000" dirty="0" err="1"/>
              <a:t>diarahkan</a:t>
            </a:r>
            <a:r>
              <a:rPr lang="en-US" sz="2000" dirty="0"/>
              <a:t> </a:t>
            </a:r>
            <a:r>
              <a:rPr lang="en-US" sz="2000" dirty="0" err="1"/>
              <a:t>dari</a:t>
            </a:r>
            <a:r>
              <a:rPr lang="en-US" sz="2000" dirty="0"/>
              <a:t> </a:t>
            </a:r>
            <a:r>
              <a:rPr lang="en-US" sz="2000" dirty="0" err="1"/>
              <a:t>masalah</a:t>
            </a:r>
            <a:r>
              <a:rPr lang="en-US" sz="2000" dirty="0"/>
              <a:t> </a:t>
            </a:r>
            <a:r>
              <a:rPr lang="en-US" sz="2000" dirty="0" err="1"/>
              <a:t>ke</a:t>
            </a:r>
            <a:r>
              <a:rPr lang="en-US" sz="2000" dirty="0"/>
              <a:t> </a:t>
            </a:r>
            <a:r>
              <a:rPr lang="en-US" sz="2000" dirty="0" err="1"/>
              <a:t>masalah</a:t>
            </a:r>
            <a:r>
              <a:rPr lang="en-US" sz="2000" dirty="0"/>
              <a:t> </a:t>
            </a:r>
            <a:r>
              <a:rPr lang="en-US" sz="2000" dirty="0" err="1"/>
              <a:t>khusus</a:t>
            </a:r>
            <a:r>
              <a:rPr lang="en-US" sz="2000" dirty="0"/>
              <a:t>.</a:t>
            </a:r>
            <a:r>
              <a:rPr lang="id-ID" sz="2000" dirty="0"/>
              <a:t/>
            </a:r>
            <a:br>
              <a:rPr lang="id-ID" sz="2000" dirty="0"/>
            </a:br>
            <a:r>
              <a:rPr lang="id-ID" sz="2000" dirty="0"/>
              <a:t/>
            </a:r>
            <a:br>
              <a:rPr lang="id-ID" sz="2000" dirty="0"/>
            </a:br>
            <a:endParaRPr lang="id-ID"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1882"/>
          </a:xfrm>
        </p:spPr>
        <p:txBody>
          <a:bodyPr>
            <a:normAutofit/>
          </a:bodyPr>
          <a:lstStyle/>
          <a:p>
            <a:r>
              <a:rPr lang="id-ID" b="1" dirty="0" smtClean="0"/>
              <a:t>7</a:t>
            </a:r>
            <a:r>
              <a:rPr lang="en-US" b="1" dirty="0" smtClean="0"/>
              <a:t>. </a:t>
            </a:r>
            <a:r>
              <a:rPr lang="id-ID" b="1" dirty="0" smtClean="0"/>
              <a:t>M</a:t>
            </a:r>
            <a:r>
              <a:rPr lang="en-US" sz="2200" b="1" dirty="0" err="1" smtClean="0"/>
              <a:t>enyebutkan</a:t>
            </a:r>
            <a:r>
              <a:rPr lang="en-US" sz="2200" b="1" dirty="0" smtClean="0"/>
              <a:t> F</a:t>
            </a:r>
            <a:r>
              <a:rPr lang="id-ID" sz="2200" b="1" dirty="0" smtClean="0"/>
              <a:t>a</a:t>
            </a:r>
            <a:r>
              <a:rPr lang="en-US" sz="2200" b="1" dirty="0" err="1" smtClean="0"/>
              <a:t>kta</a:t>
            </a:r>
            <a:r>
              <a:rPr lang="en-US" sz="2200" b="1" dirty="0" smtClean="0"/>
              <a:t> </a:t>
            </a:r>
            <a:r>
              <a:rPr lang="en-US" sz="2200" b="1" dirty="0" err="1"/>
              <a:t>Pendengar</a:t>
            </a:r>
            <a:r>
              <a:rPr lang="id-ID" sz="2200" dirty="0"/>
              <a:t/>
            </a:r>
            <a:br>
              <a:rPr lang="id-ID" sz="2200" dirty="0"/>
            </a:br>
            <a:r>
              <a:rPr lang="en-US" sz="2200" b="1" dirty="0"/>
              <a:t> </a:t>
            </a:r>
            <a:r>
              <a:rPr lang="id-ID" sz="2200" dirty="0"/>
              <a:t/>
            </a:r>
            <a:br>
              <a:rPr lang="id-ID" sz="2200" dirty="0"/>
            </a:br>
            <a:r>
              <a:rPr lang="en-US" sz="2200" dirty="0" err="1"/>
              <a:t>Membuka</a:t>
            </a:r>
            <a:r>
              <a:rPr lang="en-US" sz="2200" dirty="0"/>
              <a:t> </a:t>
            </a:r>
            <a:r>
              <a:rPr lang="en-US" sz="2200" dirty="0" err="1"/>
              <a:t>pidato</a:t>
            </a:r>
            <a:r>
              <a:rPr lang="en-US" sz="2200" dirty="0"/>
              <a:t> </a:t>
            </a:r>
            <a:r>
              <a:rPr lang="en-US" sz="2200" dirty="0" err="1"/>
              <a:t>dapat</a:t>
            </a:r>
            <a:r>
              <a:rPr lang="en-US" sz="2200" dirty="0"/>
              <a:t> </a:t>
            </a:r>
            <a:r>
              <a:rPr lang="en-US" sz="2200" dirty="0" err="1"/>
              <a:t>dilakukan</a:t>
            </a:r>
            <a:r>
              <a:rPr lang="en-US" sz="2200" dirty="0"/>
              <a:t> </a:t>
            </a:r>
            <a:r>
              <a:rPr lang="en-US" sz="2200" dirty="0" err="1"/>
              <a:t>dengan</a:t>
            </a:r>
            <a:r>
              <a:rPr lang="en-US" sz="2200" dirty="0"/>
              <a:t> </a:t>
            </a:r>
            <a:r>
              <a:rPr lang="en-US" sz="2200" dirty="0" err="1"/>
              <a:t>cara</a:t>
            </a:r>
            <a:r>
              <a:rPr lang="en-US" sz="2200" dirty="0"/>
              <a:t> </a:t>
            </a:r>
            <a:r>
              <a:rPr lang="en-US" sz="2200" dirty="0" err="1"/>
              <a:t>menyebutkan</a:t>
            </a:r>
            <a:r>
              <a:rPr lang="en-US" sz="2200" dirty="0"/>
              <a:t> </a:t>
            </a:r>
            <a:r>
              <a:rPr lang="en-US" sz="2200" dirty="0" err="1"/>
              <a:t>fakta</a:t>
            </a:r>
            <a:r>
              <a:rPr lang="en-US" sz="2200" dirty="0"/>
              <a:t> yang </a:t>
            </a:r>
            <a:r>
              <a:rPr lang="en-US" sz="2200" dirty="0" err="1"/>
              <a:t>ada</a:t>
            </a:r>
            <a:r>
              <a:rPr lang="en-US" sz="2200" dirty="0"/>
              <a:t> </a:t>
            </a:r>
            <a:r>
              <a:rPr lang="en-US" sz="2200" dirty="0" err="1"/>
              <a:t>pada</a:t>
            </a:r>
            <a:r>
              <a:rPr lang="en-US" sz="2200" dirty="0"/>
              <a:t> </a:t>
            </a:r>
            <a:r>
              <a:rPr lang="en-US" sz="2200" dirty="0" err="1"/>
              <a:t>pendengar</a:t>
            </a:r>
            <a:r>
              <a:rPr lang="en-US" sz="2200" dirty="0"/>
              <a:t>. Cara </a:t>
            </a:r>
            <a:r>
              <a:rPr lang="en-US" sz="2200" dirty="0" err="1"/>
              <a:t>ini</a:t>
            </a:r>
            <a:r>
              <a:rPr lang="en-US" sz="2200" dirty="0"/>
              <a:t> </a:t>
            </a:r>
            <a:r>
              <a:rPr lang="en-US" sz="2200" dirty="0" err="1"/>
              <a:t>tidak</a:t>
            </a:r>
            <a:r>
              <a:rPr lang="en-US" sz="2200" dirty="0"/>
              <a:t> </a:t>
            </a:r>
            <a:r>
              <a:rPr lang="en-US" sz="2200" dirty="0" err="1"/>
              <a:t>sulit</a:t>
            </a:r>
            <a:r>
              <a:rPr lang="en-US" sz="2200" dirty="0"/>
              <a:t> </a:t>
            </a:r>
            <a:r>
              <a:rPr lang="en-US" sz="2200" dirty="0" err="1"/>
              <a:t>karena</a:t>
            </a:r>
            <a:r>
              <a:rPr lang="id-ID" sz="2200" dirty="0"/>
              <a:t/>
            </a:r>
            <a:br>
              <a:rPr lang="id-ID" sz="2200" dirty="0"/>
            </a:br>
            <a:r>
              <a:rPr lang="en-US" sz="2200" dirty="0"/>
              <a:t>Yang </a:t>
            </a:r>
            <a:r>
              <a:rPr lang="en-US" sz="2200" dirty="0" err="1"/>
              <a:t>dilakukan</a:t>
            </a:r>
            <a:r>
              <a:rPr lang="en-US" sz="2200" dirty="0"/>
              <a:t> </a:t>
            </a:r>
            <a:r>
              <a:rPr lang="en-US" sz="2200" dirty="0" err="1"/>
              <a:t>pembicara</a:t>
            </a:r>
            <a:r>
              <a:rPr lang="en-US" sz="2200" dirty="0"/>
              <a:t> </a:t>
            </a:r>
            <a:r>
              <a:rPr lang="en-US" sz="2200" dirty="0" err="1"/>
              <a:t>hanya</a:t>
            </a:r>
            <a:r>
              <a:rPr lang="en-US" sz="2200" dirty="0"/>
              <a:t> “</a:t>
            </a:r>
            <a:r>
              <a:rPr lang="en-US" sz="2200" dirty="0" err="1"/>
              <a:t>membaca</a:t>
            </a:r>
            <a:r>
              <a:rPr lang="en-US" sz="2200" dirty="0"/>
              <a:t>” </a:t>
            </a:r>
            <a:r>
              <a:rPr lang="en-US" sz="2200" dirty="0" err="1"/>
              <a:t>keadaan</a:t>
            </a:r>
            <a:r>
              <a:rPr lang="en-US" sz="2200" dirty="0"/>
              <a:t> </a:t>
            </a:r>
            <a:r>
              <a:rPr lang="en-US" sz="2200" dirty="0" err="1"/>
              <a:t>pendengar</a:t>
            </a:r>
            <a:r>
              <a:rPr lang="en-US" sz="2200" dirty="0"/>
              <a:t>, </a:t>
            </a:r>
            <a:r>
              <a:rPr lang="en-US" sz="2200" dirty="0" err="1"/>
              <a:t>terutama</a:t>
            </a:r>
            <a:r>
              <a:rPr lang="en-US" sz="2200" dirty="0"/>
              <a:t> </a:t>
            </a:r>
            <a:r>
              <a:rPr lang="en-US" sz="2200" dirty="0" err="1"/>
              <a:t>keadaan</a:t>
            </a:r>
            <a:r>
              <a:rPr lang="en-US" sz="2200" dirty="0"/>
              <a:t> yang </a:t>
            </a:r>
            <a:r>
              <a:rPr lang="en-US" sz="2200" dirty="0" err="1"/>
              <a:t>baik-baik</a:t>
            </a:r>
            <a:r>
              <a:rPr lang="en-US" sz="2200" dirty="0"/>
              <a:t>, </a:t>
            </a:r>
            <a:r>
              <a:rPr lang="en-US" sz="2200" dirty="0" err="1"/>
              <a:t>mulai</a:t>
            </a:r>
            <a:r>
              <a:rPr lang="en-US" sz="2200" dirty="0"/>
              <a:t> </a:t>
            </a:r>
            <a:r>
              <a:rPr lang="en-US" sz="2200" dirty="0" err="1"/>
              <a:t>dari</a:t>
            </a:r>
            <a:r>
              <a:rPr lang="en-US" sz="2200" dirty="0"/>
              <a:t> </a:t>
            </a:r>
            <a:r>
              <a:rPr lang="en-US" sz="2200" dirty="0" err="1"/>
              <a:t>penampilan</a:t>
            </a:r>
            <a:r>
              <a:rPr lang="en-US" sz="2200" dirty="0"/>
              <a:t>, </a:t>
            </a:r>
            <a:r>
              <a:rPr lang="en-US" sz="2200" dirty="0" err="1"/>
              <a:t>pakaian</a:t>
            </a:r>
            <a:r>
              <a:rPr lang="en-US" sz="2200" dirty="0"/>
              <a:t>, </a:t>
            </a:r>
            <a:r>
              <a:rPr lang="en-US" sz="2200" dirty="0" err="1"/>
              <a:t>kehadiran</a:t>
            </a:r>
            <a:r>
              <a:rPr lang="en-US" sz="2200" dirty="0"/>
              <a:t>, </a:t>
            </a:r>
            <a:r>
              <a:rPr lang="en-US" sz="2200" dirty="0" err="1"/>
              <a:t>semangat</a:t>
            </a:r>
            <a:r>
              <a:rPr lang="en-US" sz="2200" dirty="0"/>
              <a:t>, </a:t>
            </a:r>
            <a:r>
              <a:rPr lang="en-US" sz="2200" dirty="0" err="1"/>
              <a:t>sampai</a:t>
            </a:r>
            <a:r>
              <a:rPr lang="en-US" sz="2200" dirty="0"/>
              <a:t> </a:t>
            </a:r>
            <a:r>
              <a:rPr lang="en-US" sz="2200" dirty="0" err="1"/>
              <a:t>pada</a:t>
            </a:r>
            <a:r>
              <a:rPr lang="en-US" sz="2200" dirty="0"/>
              <a:t> </a:t>
            </a:r>
            <a:r>
              <a:rPr lang="en-US" sz="2200" dirty="0" err="1"/>
              <a:t>sorot</a:t>
            </a:r>
            <a:r>
              <a:rPr lang="en-US" sz="2200" dirty="0"/>
              <a:t> </a:t>
            </a:r>
            <a:r>
              <a:rPr lang="en-US" sz="2200" dirty="0" err="1"/>
              <a:t>matanya</a:t>
            </a:r>
            <a:r>
              <a:rPr lang="en-US" sz="2200" dirty="0"/>
              <a:t>. </a:t>
            </a:r>
            <a:r>
              <a:rPr lang="en-US" sz="2200" dirty="0" err="1"/>
              <a:t>Mngapa</a:t>
            </a:r>
            <a:r>
              <a:rPr lang="en-US" sz="2200" dirty="0"/>
              <a:t> </a:t>
            </a:r>
            <a:r>
              <a:rPr lang="en-US" sz="2200" dirty="0" err="1"/>
              <a:t>hanya</a:t>
            </a:r>
            <a:r>
              <a:rPr lang="en-US" sz="2200" dirty="0"/>
              <a:t> </a:t>
            </a:r>
            <a:r>
              <a:rPr lang="en-US" sz="2200" dirty="0" err="1"/>
              <a:t>keadaan</a:t>
            </a:r>
            <a:r>
              <a:rPr lang="en-US" sz="2200" dirty="0"/>
              <a:t> yang </a:t>
            </a:r>
            <a:r>
              <a:rPr lang="en-US" sz="2200" dirty="0" err="1"/>
              <a:t>baik-baik</a:t>
            </a:r>
            <a:r>
              <a:rPr lang="en-US" sz="2200" dirty="0"/>
              <a:t>? </a:t>
            </a:r>
            <a:r>
              <a:rPr lang="en-US" sz="2200" dirty="0" err="1"/>
              <a:t>untuk</a:t>
            </a:r>
            <a:r>
              <a:rPr lang="en-US" sz="2200" dirty="0"/>
              <a:t> </a:t>
            </a:r>
            <a:r>
              <a:rPr lang="en-US" sz="2200" dirty="0" err="1"/>
              <a:t>menarik</a:t>
            </a:r>
            <a:r>
              <a:rPr lang="en-US" sz="2200" dirty="0"/>
              <a:t> </a:t>
            </a:r>
            <a:r>
              <a:rPr lang="en-US" sz="2200" dirty="0" err="1"/>
              <a:t>simpatik</a:t>
            </a:r>
            <a:r>
              <a:rPr lang="en-US" sz="2200" dirty="0"/>
              <a:t> </a:t>
            </a:r>
            <a:r>
              <a:rPr lang="en-US" sz="2200" dirty="0" err="1"/>
              <a:t>pendengar</a:t>
            </a:r>
            <a:endParaRPr lang="id-ID" sz="2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443</TotalTime>
  <Words>72</Words>
  <Application>Microsoft Office PowerPoint</Application>
  <PresentationFormat>On-screen Show (4:3)</PresentationFormat>
  <Paragraphs>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BAB 3 CARA MEMBUKA PIDATO</vt:lpstr>
      <vt:lpstr>Secara umum dapat dikatakan bahwa pidato terdiri dari tiga bagian, yaitu pembuka, isi, dan penutup. </vt:lpstr>
      <vt:lpstr>Membuka Pidato = Berkomunikasi.   Berpidato sebenarnya kegiatan berkomunikasi antara pembicara dan pendengar. Dalam setiap komunikasi peran pembuka amat penting</vt:lpstr>
      <vt:lpstr>Kiat Membuka Pidato dan Contoh bagaimana cara membuka pidato? Ada bermacam-macam cara yang dapat dipilih sesuai dengan selera, kemampuan, tujuan, topic, pendengar, dan situasi. Berikut ini dipaparkan berbagai cara membuka pidato itu. 1. Mengucapkan Rasa Syukur</vt:lpstr>
      <vt:lpstr>2. Menceritakan Pengalaman Cerita yang dimaksudkan di sini bukan cerita pembicara, melainkan cerita umum. Banyak cerita menarik yang disukai pendengar</vt:lpstr>
      <vt:lpstr>3. Menebar Humor Membuka pidato dengan menebar humor dapat dilakukan bila situasinya tidak terlalu resmi. Bila berhasil, cara ini akan efektif untuk menarik perhatian pendengar dan sangat Bermanfaat untuk membuat suasana segar. Tapi, kalau tidak Berhasil, suasana pidato menjadi rusak. Pembicara akan Menjadi salah tingkah karena berada dalam pihak yang kalah. Kalau dalam membuka pidato saja sudah kalah dengan Pendengar, apalagi yang bisa diharapkan dalam pidato lanjutannya?karena itu,, kalau akan membuka pidato dengan humor, pembicara harus yakin bahwa humornya manjur Sehingga pendengar tergelitik untuk tértawa. </vt:lpstr>
      <vt:lpstr>5. Memperkenalkan Diri Pidato yang pembukaannya memperkenalkan diri biasanya dilakukan oleh pembicara yang masuk ke lingkungan baru untuk menjelaskan masa1ah tertentu. Pembicara biasanya Pejabat baru atau petugas baru yang belum dikenal oleh semua Atau sebagian besar pendengar. Caranya mudah sekali. Pembicara hanya menyebutkan nama dirinya, sebagian riwayat Hidupnya, terutama yang berkaitan dengan jabatan atau tugas yang harus dilaksanakan. Kemudian secara khusus Pembicara menyampaikan tujuan yang ingin dicapai dalam Pidatonya itu </vt:lpstr>
      <vt:lpstr>6. Meyampaikan  Gambaran Umum Membuka pidato dengan menyampaikan gambaran umum Sangat mudah di lakukan. Pembicara hanya menyampaikan persoalaan umum berkaitan dengan isi pidatonya. Dari Persoalaan umum ini kemudian mengarah ke persoalan yang lebih khusus. Setelah itu, pembicara langsung menyampaikan isi pidato berupa penjabaran atau rincian masalah Khusus tadi. Cara ini dapat meningkatkan kesiapan pendengar dalam menerima  isi pidato karena pikiran pendengar sudah diarahkan dari masalah ke masalah khusus.  </vt:lpstr>
      <vt:lpstr>7. Menyebutkan Fakta Pendengar   Membuka pidato dapat dilakukan dengan cara menyebutkan fakta yang ada pada pendengar. Cara ini tidak sulit karena Yang dilakukan pembicara hanya “membaca” keadaan pendengar, terutama keadaan yang baik-baik, mulai dari penampilan, pakaian, kehadiran, semangat, sampai pada sorot matanya. Mngapa hanya keadaan yang baik-baik? untuk menarik simpatik pendengar</vt:lpstr>
      <vt:lpstr>  8. Menyebutkan Contoh Nyata   Peristiwa nyata yang ada hubungannya dengan isi pidato dapat dimanfaatkan untuk membuka pidato. Asa1 pembicara mengetahui persis peristiwanya, pembuka ini akan menjadi menarik. Mengapa? Pendengar biasanya tertarik pada kenyataan, lebih-lebih kisah nyata yang dramatis. Karena itu, pembicara sebenarnya boleh membumbui peristiwa biasa menjadi agak dramatis.</vt:lpstr>
      <vt:lpstr>9. Menyampaikan Kutipan   Kutipan pendapat tokoh, peribahasa, semboyan, buku, kitab suci dapat diangkat sebagai pembuka pidato. Bahkan kutipan puisi atau syair lagu pun dapat dimanfaatkan asal ada hubungannya dengan isi pidato yang akan disampaikan”   Contoh 1 Bung Karno pernah berkata lantang, Beri aku seratus pemuda, akan kugoyang dunia.” Pemuda memang mempunyai kekuatan besar. Saudara-saudara yang semuanya pemuda..</vt:lpstr>
      <vt:lpstr>melibatkan Peserta dalam situasi yang tidak terlalu resmi dan memungkinkan, pembicara membuka pidato dengan melibatkan pendengar. Keterlibatan pendengar itu bisa hanya berupa menjawab pertanyaan, menyampaikan pendapat, menunjukkan sesuatu, atau hanya sekadar berdiri sebentar. Cara melakukannya harus sopan dan tetap menghargai pendengar. Jangan sampai pendengar  keberatan atau merasa dipermalukan.   Contoh 1 “menggajar itu seni.” Demikian pernyataan ahli pendidikan termasyur bernama Prof Anderson. Agaknya belum puas dengan pernyataan itu, ahli pendidikan lain Prof. A.S. Broto menambahkan “... dan setiap guru seniman.” Bagaimana? Bapak - bapak dan Ibu-ibu yang semuanya guru tentu mempunyai pendapat tentang pernyataan kedua pakar Pendidikan itu. Bapak yang duduk di kursi deretan  sebelah kiri, berbaju batik lengan panjang,tolong kemari berdiri di samping saya. Tidak keberatan bukan? Nah, bagaimana komentar Bapak tentang pernyataan  tadi? (Setelah Bapak yang ditunjuk itu menyampaikan pendapatnya pembicara mengucapkan terima kasih dan mempersilakan duduk kembali.) bagus, bagus sekali. Jawban yang amat tepat. Memang. </vt:lpstr>
      <vt:lpstr>11. Menunjukkun Benda Peraga   Membuka pidato dapat juga dilakukan dengan cara menunjukkan benda peraga. Benda yang ditunjukkan tentu yang erat hubungannya dengan masalah yang akan pidatokan. Cara menunjukkannya harus diangkat tinggi - tinggi”supaya yang duduk paling jauh pun dapat melihat dengan Agar jelas daya kejut yang tinggi, sebelum ditunjukan. sebaiknya di simpan di tempat yang agak tersembunyi. Cara ini mempunyai keuntungan ganda, yaitu selain dapat menyiapkan pikiran pendengar, juga dapat menarik perhatian, juga dapat menarik perhatian pendengar.   Contoh 1 Perhatikan benda ini, kalian pasti mengira  kalau benda ini pulpen, ya tidak salah, ini memang pulpen. Tapi bukan pulpen biasa. Di bagian belakang, kalau saya Buka tutupnya, api langsung menyala. Siang hari seperti sekarang yang kelihatan hanya api berwarna kebiru – biruan. Tapi, kalau malam hari, terlihat berkas sinar yang mencapai jarak seratus meter. Anehnya, kalau mau, sinar lurus itu dapat saya bengkokan sesuai kebutuhan. Canggih. Siapa yang bisa membuat benda canggih ini? Apakah semuanya bisa? Tidak, tidak semua orang. Hanya orang berkualitas saja yang dapat membuatnya. Manusia berkualitas dapat disiapkan melalui....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3 CARA MEMBUKA PIDATO</dc:title>
  <dc:creator>compaq</dc:creator>
  <cp:lastModifiedBy>Manap</cp:lastModifiedBy>
  <cp:revision>12</cp:revision>
  <dcterms:created xsi:type="dcterms:W3CDTF">2010-01-10T15:53:27Z</dcterms:created>
  <dcterms:modified xsi:type="dcterms:W3CDTF">2012-10-02T05:27:35Z</dcterms:modified>
</cp:coreProperties>
</file>