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708AD9-E0E8-4902-9026-4053D50F9857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0AF03D-D9D0-4EB2-9946-7B2AD9EB07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ANALISIS DAN DESAIN SISTEM INFORMASI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2362200"/>
            <a:ext cx="6400800" cy="18440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CLOSE FRIEND</a:t>
            </a:r>
          </a:p>
          <a:p>
            <a:pPr marL="45720" indent="0">
              <a:buNone/>
            </a:pPr>
            <a:endParaRPr lang="en-US" sz="2800" dirty="0"/>
          </a:p>
          <a:p>
            <a:pPr lvl="8"/>
            <a:r>
              <a:rPr lang="en-US" sz="2800" dirty="0" smtClean="0"/>
              <a:t>CLOSE E-DEVICES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200" y="2895600"/>
            <a:ext cx="7954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and</a:t>
            </a:r>
            <a:endParaRPr lang="en-US" sz="2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24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89788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200" b="1" dirty="0" smtClean="0"/>
              <a:t>BUAT FLOWMAP </a:t>
            </a:r>
            <a:r>
              <a:rPr lang="en-US" sz="1200" b="1" dirty="0" err="1" smtClean="0"/>
              <a:t>dari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deskripsi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dibawah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ini</a:t>
            </a:r>
            <a:r>
              <a:rPr lang="en-US" sz="1200" b="1" dirty="0" smtClean="0"/>
              <a:t> :</a:t>
            </a:r>
          </a:p>
          <a:p>
            <a:pPr marL="571500" indent="-571500">
              <a:lnSpc>
                <a:spcPct val="170000"/>
              </a:lnSpc>
            </a:pPr>
            <a:r>
              <a:rPr lang="en-US" sz="1200" b="1" dirty="0" err="1" smtClean="0"/>
              <a:t>Sistem</a:t>
            </a:r>
            <a:r>
              <a:rPr lang="en-US" sz="1200" b="1" dirty="0" smtClean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barang</a:t>
            </a:r>
            <a:r>
              <a:rPr lang="en-US" sz="1200" b="1" dirty="0"/>
              <a:t> </a:t>
            </a:r>
            <a:r>
              <a:rPr lang="en-US" sz="1200" b="1" dirty="0" err="1"/>
              <a:t>tunai</a:t>
            </a:r>
            <a:r>
              <a:rPr lang="en-US" sz="1200" b="1" dirty="0"/>
              <a:t> </a:t>
            </a:r>
            <a:r>
              <a:rPr lang="en-US" sz="1200" b="1" dirty="0" err="1"/>
              <a:t>secara</a:t>
            </a:r>
            <a:r>
              <a:rPr lang="en-US" sz="1200" b="1" dirty="0"/>
              <a:t> </a:t>
            </a:r>
            <a:r>
              <a:rPr lang="en-US" sz="1200" b="1" dirty="0" err="1"/>
              <a:t>langsung</a:t>
            </a:r>
            <a:r>
              <a:rPr lang="en-US" sz="1200" b="1" dirty="0"/>
              <a:t> di </a:t>
            </a:r>
            <a:r>
              <a:rPr lang="en-US" sz="1200" b="1" dirty="0" smtClean="0"/>
              <a:t>PT.X </a:t>
            </a:r>
            <a:r>
              <a:rPr lang="en-US" sz="1200" b="1" dirty="0" err="1" smtClean="0"/>
              <a:t>adalah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sebagai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berikut</a:t>
            </a:r>
            <a:r>
              <a:rPr lang="en-US" sz="1200" b="1" dirty="0" smtClean="0"/>
              <a:t>:</a:t>
            </a:r>
          </a:p>
          <a:p>
            <a:pPr marL="0" indent="0">
              <a:lnSpc>
                <a:spcPct val="170000"/>
              </a:lnSpc>
              <a:buNone/>
            </a:pPr>
            <a:endParaRPr lang="en-US" sz="1200" b="1" dirty="0"/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 err="1"/>
              <a:t>Pembeli</a:t>
            </a:r>
            <a:r>
              <a:rPr lang="en-US" sz="1200" b="1" dirty="0"/>
              <a:t> </a:t>
            </a:r>
            <a:r>
              <a:rPr lang="en-US" sz="1200" b="1" dirty="0" err="1"/>
              <a:t>membawa</a:t>
            </a:r>
            <a:r>
              <a:rPr lang="en-US" sz="1200" b="1" dirty="0"/>
              <a:t> </a:t>
            </a:r>
            <a:r>
              <a:rPr lang="en-US" sz="1200" b="1" dirty="0" err="1"/>
              <a:t>barang-barang</a:t>
            </a:r>
            <a:r>
              <a:rPr lang="en-US" sz="1200" b="1" dirty="0"/>
              <a:t> yang </a:t>
            </a:r>
            <a:r>
              <a:rPr lang="en-US" sz="1200" b="1" dirty="0" err="1"/>
              <a:t>dibeli</a:t>
            </a:r>
            <a:r>
              <a:rPr lang="en-US" sz="1200" b="1" dirty="0"/>
              <a:t> </a:t>
            </a:r>
            <a:r>
              <a:rPr lang="en-US" sz="1200" b="1" dirty="0" err="1"/>
              <a:t>ke</a:t>
            </a:r>
            <a:r>
              <a:rPr lang="en-US" sz="1200" b="1" dirty="0"/>
              <a:t> </a:t>
            </a:r>
            <a:r>
              <a:rPr lang="en-US" sz="1200" b="1" dirty="0" err="1"/>
              <a:t>Bagian</a:t>
            </a:r>
            <a:r>
              <a:rPr lang="en-US" sz="1200" b="1" dirty="0"/>
              <a:t> </a:t>
            </a:r>
            <a:r>
              <a:rPr lang="en-US" sz="1200" b="1" dirty="0" err="1"/>
              <a:t>Kasir</a:t>
            </a:r>
            <a:endParaRPr lang="en-US" sz="1200" b="1" dirty="0"/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 err="1"/>
              <a:t>Petugas</a:t>
            </a:r>
            <a:r>
              <a:rPr lang="en-US" sz="1200" b="1" dirty="0"/>
              <a:t> </a:t>
            </a:r>
            <a:r>
              <a:rPr lang="en-US" sz="1200" b="1" dirty="0" err="1"/>
              <a:t>Kasir</a:t>
            </a:r>
            <a:r>
              <a:rPr lang="en-US" sz="1200" b="1" dirty="0"/>
              <a:t> </a:t>
            </a:r>
            <a:r>
              <a:rPr lang="en-US" sz="1200" b="1" dirty="0" err="1"/>
              <a:t>menghitung</a:t>
            </a:r>
            <a:r>
              <a:rPr lang="en-US" sz="1200" b="1" dirty="0"/>
              <a:t> </a:t>
            </a:r>
            <a:r>
              <a:rPr lang="en-US" sz="1200" b="1" dirty="0" err="1"/>
              <a:t>jumlah</a:t>
            </a:r>
            <a:r>
              <a:rPr lang="en-US" sz="1200" b="1" dirty="0"/>
              <a:t> </a:t>
            </a:r>
            <a:r>
              <a:rPr lang="en-US" sz="1200" b="1" dirty="0" err="1"/>
              <a:t>barang</a:t>
            </a:r>
            <a:r>
              <a:rPr lang="en-US" sz="1200" b="1" dirty="0"/>
              <a:t> </a:t>
            </a:r>
            <a:r>
              <a:rPr lang="en-US" sz="1200" b="1" dirty="0" err="1"/>
              <a:t>yg</a:t>
            </a:r>
            <a:r>
              <a:rPr lang="en-US" sz="1200" b="1" dirty="0"/>
              <a:t> </a:t>
            </a:r>
            <a:r>
              <a:rPr lang="en-US" sz="1200" b="1" dirty="0" err="1"/>
              <a:t>dibeli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membuat</a:t>
            </a:r>
            <a:r>
              <a:rPr lang="en-US" sz="1200" b="1" dirty="0"/>
              <a:t> Bon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sebagai</a:t>
            </a:r>
            <a:r>
              <a:rPr lang="en-US" sz="1200" b="1" dirty="0"/>
              <a:t> </a:t>
            </a:r>
            <a:r>
              <a:rPr lang="en-US" sz="1200" b="1" dirty="0" err="1"/>
              <a:t>bukti</a:t>
            </a:r>
            <a:r>
              <a:rPr lang="en-US" sz="1200" b="1" dirty="0"/>
              <a:t> </a:t>
            </a:r>
            <a:r>
              <a:rPr lang="en-US" sz="1200" b="1" dirty="0" err="1"/>
              <a:t>transaksi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barang</a:t>
            </a:r>
            <a:r>
              <a:rPr lang="en-US" sz="1200" b="1" dirty="0"/>
              <a:t> </a:t>
            </a:r>
            <a:r>
              <a:rPr lang="en-US" sz="1200" b="1" dirty="0" err="1"/>
              <a:t>utk</a:t>
            </a:r>
            <a:r>
              <a:rPr lang="en-US" sz="1200" b="1" dirty="0"/>
              <a:t> </a:t>
            </a:r>
            <a:r>
              <a:rPr lang="en-US" sz="1200" b="1" dirty="0" err="1"/>
              <a:t>pembeli</a:t>
            </a:r>
            <a:r>
              <a:rPr lang="en-US" sz="1200" b="1" dirty="0"/>
              <a:t> </a:t>
            </a:r>
            <a:r>
              <a:rPr lang="en-US" sz="1200" b="1" dirty="0" err="1"/>
              <a:t>setelah</a:t>
            </a:r>
            <a:r>
              <a:rPr lang="en-US" sz="1200" b="1" dirty="0"/>
              <a:t> </a:t>
            </a:r>
            <a:r>
              <a:rPr lang="en-US" sz="1200" b="1" dirty="0" err="1"/>
              <a:t>menyerahkan</a:t>
            </a:r>
            <a:r>
              <a:rPr lang="en-US" sz="1200" b="1" dirty="0"/>
              <a:t> </a:t>
            </a:r>
            <a:r>
              <a:rPr lang="en-US" sz="1200" b="1" dirty="0" err="1"/>
              <a:t>pembayaran</a:t>
            </a:r>
            <a:r>
              <a:rPr lang="en-US" sz="1200" b="1" dirty="0"/>
              <a:t>.</a:t>
            </a:r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/>
              <a:t>Di </a:t>
            </a:r>
            <a:r>
              <a:rPr lang="en-US" sz="1200" b="1" dirty="0" err="1"/>
              <a:t>akhir</a:t>
            </a:r>
            <a:r>
              <a:rPr lang="en-US" sz="1200" b="1" dirty="0"/>
              <a:t> jam </a:t>
            </a:r>
            <a:r>
              <a:rPr lang="en-US" sz="1200" b="1" dirty="0" err="1"/>
              <a:t>kerja</a:t>
            </a:r>
            <a:r>
              <a:rPr lang="en-US" sz="1200" b="1" dirty="0"/>
              <a:t>, </a:t>
            </a:r>
            <a:r>
              <a:rPr lang="en-US" sz="1200" b="1" dirty="0" err="1"/>
              <a:t>petugas</a:t>
            </a:r>
            <a:r>
              <a:rPr lang="en-US" sz="1200" b="1" dirty="0"/>
              <a:t> </a:t>
            </a:r>
            <a:r>
              <a:rPr lang="en-US" sz="1200" b="1" dirty="0" err="1"/>
              <a:t>Kasir</a:t>
            </a:r>
            <a:r>
              <a:rPr lang="en-US" sz="1200" b="1" dirty="0"/>
              <a:t> </a:t>
            </a:r>
            <a:r>
              <a:rPr lang="en-US" sz="1200" b="1" dirty="0" err="1"/>
              <a:t>menghitung</a:t>
            </a:r>
            <a:r>
              <a:rPr lang="en-US" sz="1200" b="1" dirty="0"/>
              <a:t> </a:t>
            </a:r>
            <a:r>
              <a:rPr lang="en-US" sz="1200" b="1" dirty="0" err="1"/>
              <a:t>jumlah</a:t>
            </a:r>
            <a:r>
              <a:rPr lang="en-US" sz="1200" b="1" dirty="0"/>
              <a:t> </a:t>
            </a:r>
            <a:r>
              <a:rPr lang="en-US" sz="1200" b="1" dirty="0" err="1"/>
              <a:t>uang</a:t>
            </a:r>
            <a:r>
              <a:rPr lang="en-US" sz="1200" b="1" dirty="0"/>
              <a:t> yang </a:t>
            </a:r>
            <a:r>
              <a:rPr lang="en-US" sz="1200" b="1" dirty="0" err="1"/>
              <a:t>diterima</a:t>
            </a:r>
            <a:r>
              <a:rPr lang="en-US" sz="1200" b="1" dirty="0"/>
              <a:t> </a:t>
            </a:r>
            <a:r>
              <a:rPr lang="en-US" sz="1200" b="1" dirty="0" err="1"/>
              <a:t>dari</a:t>
            </a:r>
            <a:r>
              <a:rPr lang="en-US" sz="1200" b="1" dirty="0"/>
              <a:t> </a:t>
            </a:r>
            <a:r>
              <a:rPr lang="en-US" sz="1200" b="1" dirty="0" err="1"/>
              <a:t>seluruh</a:t>
            </a:r>
            <a:r>
              <a:rPr lang="en-US" sz="1200" b="1" dirty="0"/>
              <a:t> </a:t>
            </a:r>
            <a:r>
              <a:rPr lang="en-US" sz="1200" b="1" dirty="0" err="1"/>
              <a:t>transaksi</a:t>
            </a:r>
            <a:r>
              <a:rPr lang="en-US" sz="1200" b="1" dirty="0"/>
              <a:t> </a:t>
            </a:r>
            <a:r>
              <a:rPr lang="en-US" sz="1200" b="1" dirty="0" err="1"/>
              <a:t>pemjualan</a:t>
            </a:r>
            <a:r>
              <a:rPr lang="en-US" sz="1200" b="1" dirty="0"/>
              <a:t> </a:t>
            </a:r>
            <a:r>
              <a:rPr lang="en-US" sz="1200" b="1" dirty="0" err="1"/>
              <a:t>barang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membuat</a:t>
            </a:r>
            <a:r>
              <a:rPr lang="en-US" sz="1200" b="1" dirty="0"/>
              <a:t> </a:t>
            </a:r>
            <a:r>
              <a:rPr lang="en-US" sz="1200" b="1" dirty="0" err="1"/>
              <a:t>Laporan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.</a:t>
            </a:r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 err="1"/>
              <a:t>Salinan</a:t>
            </a:r>
            <a:r>
              <a:rPr lang="en-US" sz="1200" b="1" dirty="0"/>
              <a:t> Bon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Laporan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diserahkan</a:t>
            </a:r>
            <a:r>
              <a:rPr lang="en-US" sz="1200" b="1" dirty="0"/>
              <a:t> </a:t>
            </a:r>
            <a:r>
              <a:rPr lang="en-US" sz="1200" b="1" dirty="0" err="1"/>
              <a:t>ke</a:t>
            </a:r>
            <a:r>
              <a:rPr lang="en-US" sz="1200" b="1" dirty="0"/>
              <a:t> Supervisor </a:t>
            </a:r>
            <a:r>
              <a:rPr lang="en-US" sz="1200" b="1" dirty="0" err="1"/>
              <a:t>Administrasi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.</a:t>
            </a:r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/>
              <a:t>Supervisor </a:t>
            </a:r>
            <a:r>
              <a:rPr lang="en-US" sz="1200" b="1" dirty="0" err="1"/>
              <a:t>administrasi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memeriksa</a:t>
            </a:r>
            <a:r>
              <a:rPr lang="en-US" sz="1200" b="1" dirty="0"/>
              <a:t> </a:t>
            </a:r>
            <a:r>
              <a:rPr lang="en-US" sz="1200" b="1" dirty="0" err="1"/>
              <a:t>apakah</a:t>
            </a:r>
            <a:r>
              <a:rPr lang="en-US" sz="1200" b="1" dirty="0"/>
              <a:t> </a:t>
            </a:r>
            <a:r>
              <a:rPr lang="en-US" sz="1200" b="1" dirty="0" err="1"/>
              <a:t>jumlah</a:t>
            </a:r>
            <a:r>
              <a:rPr lang="en-US" sz="1200" b="1" dirty="0"/>
              <a:t> </a:t>
            </a:r>
            <a:r>
              <a:rPr lang="en-US" sz="1200" b="1" dirty="0" err="1"/>
              <a:t>uang</a:t>
            </a:r>
            <a:r>
              <a:rPr lang="en-US" sz="1200" b="1" dirty="0"/>
              <a:t> yang </a:t>
            </a:r>
            <a:r>
              <a:rPr lang="en-US" sz="1200" b="1" dirty="0" err="1"/>
              <a:t>diterima</a:t>
            </a:r>
            <a:r>
              <a:rPr lang="en-US" sz="1200" b="1" dirty="0"/>
              <a:t> </a:t>
            </a:r>
            <a:r>
              <a:rPr lang="en-US" sz="1200" b="1" dirty="0" err="1"/>
              <a:t>sesuai</a:t>
            </a:r>
            <a:r>
              <a:rPr lang="en-US" sz="1200" b="1" dirty="0"/>
              <a:t> </a:t>
            </a:r>
            <a:r>
              <a:rPr lang="en-US" sz="1200" b="1" dirty="0" err="1"/>
              <a:t>dengan</a:t>
            </a:r>
            <a:r>
              <a:rPr lang="en-US" sz="1200" b="1" dirty="0"/>
              <a:t> </a:t>
            </a:r>
            <a:r>
              <a:rPr lang="en-US" sz="1200" b="1" dirty="0" err="1"/>
              <a:t>Laporan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Bon </a:t>
            </a:r>
            <a:r>
              <a:rPr lang="en-US" sz="1200" b="1" dirty="0" err="1"/>
              <a:t>penjualannya</a:t>
            </a:r>
            <a:r>
              <a:rPr lang="en-US" sz="1200" b="1" dirty="0"/>
              <a:t>.</a:t>
            </a:r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 err="1"/>
              <a:t>Jika</a:t>
            </a:r>
            <a:r>
              <a:rPr lang="en-US" sz="1200" b="1" dirty="0"/>
              <a:t> </a:t>
            </a:r>
            <a:r>
              <a:rPr lang="en-US" sz="1200" b="1" dirty="0" err="1"/>
              <a:t>sudah</a:t>
            </a:r>
            <a:r>
              <a:rPr lang="en-US" sz="1200" b="1" dirty="0"/>
              <a:t> </a:t>
            </a:r>
            <a:r>
              <a:rPr lang="en-US" sz="1200" b="1" dirty="0" err="1"/>
              <a:t>sesuai,maka</a:t>
            </a:r>
            <a:r>
              <a:rPr lang="en-US" sz="1200" b="1" dirty="0"/>
              <a:t> Supervisor </a:t>
            </a:r>
            <a:r>
              <a:rPr lang="en-US" sz="1200" b="1" dirty="0" err="1"/>
              <a:t>akan</a:t>
            </a:r>
            <a:r>
              <a:rPr lang="en-US" sz="1200" b="1" dirty="0"/>
              <a:t> </a:t>
            </a:r>
            <a:r>
              <a:rPr lang="en-US" sz="1200" b="1" dirty="0" err="1"/>
              <a:t>memberi</a:t>
            </a:r>
            <a:r>
              <a:rPr lang="en-US" sz="1200" b="1" dirty="0"/>
              <a:t> </a:t>
            </a:r>
            <a:r>
              <a:rPr lang="en-US" sz="1200" b="1" dirty="0" err="1"/>
              <a:t>paraf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mengarsipkan</a:t>
            </a:r>
            <a:r>
              <a:rPr lang="en-US" sz="1200" b="1" dirty="0"/>
              <a:t> </a:t>
            </a:r>
            <a:r>
              <a:rPr lang="en-US" sz="1200" b="1" dirty="0" err="1"/>
              <a:t>Laporan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Bon </a:t>
            </a:r>
            <a:r>
              <a:rPr lang="en-US" sz="1200" b="1" dirty="0" err="1"/>
              <a:t>tersebut</a:t>
            </a:r>
            <a:r>
              <a:rPr lang="en-US" sz="1200" b="1" dirty="0"/>
              <a:t>. </a:t>
            </a:r>
            <a:r>
              <a:rPr lang="en-US" sz="1200" b="1" dirty="0" err="1"/>
              <a:t>Jika</a:t>
            </a:r>
            <a:r>
              <a:rPr lang="en-US" sz="1200" b="1" dirty="0"/>
              <a:t> </a:t>
            </a:r>
            <a:r>
              <a:rPr lang="en-US" sz="1200" b="1" dirty="0" err="1"/>
              <a:t>tidak</a:t>
            </a:r>
            <a:r>
              <a:rPr lang="en-US" sz="1200" b="1" dirty="0"/>
              <a:t> </a:t>
            </a:r>
            <a:r>
              <a:rPr lang="en-US" sz="1200" b="1" dirty="0" err="1"/>
              <a:t>sesuai</a:t>
            </a:r>
            <a:r>
              <a:rPr lang="en-US" sz="1200" b="1" dirty="0"/>
              <a:t>, Supervisor </a:t>
            </a:r>
            <a:r>
              <a:rPr lang="en-US" sz="1200" b="1" dirty="0" err="1"/>
              <a:t>administrasi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akan</a:t>
            </a:r>
            <a:r>
              <a:rPr lang="en-US" sz="1200" b="1" dirty="0"/>
              <a:t> </a:t>
            </a:r>
            <a:r>
              <a:rPr lang="en-US" sz="1200" b="1" dirty="0" err="1"/>
              <a:t>mengoreksinya</a:t>
            </a:r>
            <a:r>
              <a:rPr lang="en-US" sz="1200" b="1" dirty="0"/>
              <a:t> </a:t>
            </a:r>
            <a:r>
              <a:rPr lang="en-US" sz="1200" b="1" dirty="0" err="1"/>
              <a:t>sebelum</a:t>
            </a:r>
            <a:r>
              <a:rPr lang="en-US" sz="1200" b="1" dirty="0"/>
              <a:t> </a:t>
            </a:r>
            <a:r>
              <a:rPr lang="en-US" sz="1200" b="1" dirty="0" err="1"/>
              <a:t>memberi</a:t>
            </a:r>
            <a:r>
              <a:rPr lang="en-US" sz="1200" b="1" dirty="0"/>
              <a:t> </a:t>
            </a:r>
            <a:r>
              <a:rPr lang="en-US" sz="1200" b="1" dirty="0" err="1"/>
              <a:t>paraf</a:t>
            </a:r>
            <a:r>
              <a:rPr lang="en-US" sz="1200" b="1" dirty="0"/>
              <a:t> </a:t>
            </a:r>
            <a:r>
              <a:rPr lang="en-US" sz="1200" b="1" dirty="0" err="1"/>
              <a:t>dan</a:t>
            </a:r>
            <a:r>
              <a:rPr lang="en-US" sz="1200" b="1" dirty="0"/>
              <a:t> </a:t>
            </a:r>
            <a:r>
              <a:rPr lang="en-US" sz="1200" b="1" dirty="0" err="1"/>
              <a:t>mengarsipkannya</a:t>
            </a:r>
            <a:r>
              <a:rPr lang="en-US" sz="1200" b="1" dirty="0"/>
              <a:t>.</a:t>
            </a:r>
          </a:p>
          <a:p>
            <a:pPr marL="571500" indent="-571500">
              <a:lnSpc>
                <a:spcPct val="170000"/>
              </a:lnSpc>
              <a:buFont typeface="Wingdings" pitchFamily="2" charset="2"/>
              <a:buAutoNum type="arabicPeriod"/>
            </a:pPr>
            <a:r>
              <a:rPr lang="en-US" sz="1200" b="1" dirty="0" err="1"/>
              <a:t>Laporan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 </a:t>
            </a:r>
            <a:r>
              <a:rPr lang="en-US" sz="1200" b="1" dirty="0" err="1"/>
              <a:t>diarsipkan</a:t>
            </a:r>
            <a:r>
              <a:rPr lang="en-US" sz="1200" b="1" dirty="0"/>
              <a:t>  </a:t>
            </a:r>
            <a:r>
              <a:rPr lang="en-US" sz="1200" b="1" dirty="0" err="1"/>
              <a:t>oleh</a:t>
            </a:r>
            <a:r>
              <a:rPr lang="en-US" sz="1200" b="1" dirty="0"/>
              <a:t> Supervisor </a:t>
            </a:r>
            <a:r>
              <a:rPr lang="en-US" sz="1200" b="1" dirty="0" err="1"/>
              <a:t>bagian</a:t>
            </a:r>
            <a:r>
              <a:rPr lang="en-US" sz="1200" b="1" dirty="0"/>
              <a:t> </a:t>
            </a:r>
            <a:r>
              <a:rPr lang="en-US" sz="1200" b="1" dirty="0" err="1"/>
              <a:t>Administrasi</a:t>
            </a:r>
            <a:r>
              <a:rPr lang="en-US" sz="1200" b="1" dirty="0"/>
              <a:t> </a:t>
            </a:r>
            <a:r>
              <a:rPr lang="en-US" sz="1200" b="1" dirty="0" err="1"/>
              <a:t>Penjualan</a:t>
            </a:r>
            <a:r>
              <a:rPr lang="en-US" sz="1200" b="1" dirty="0"/>
              <a:t>.</a:t>
            </a:r>
          </a:p>
          <a:p>
            <a:pPr>
              <a:lnSpc>
                <a:spcPct val="170000"/>
              </a:lnSpc>
            </a:pPr>
            <a:endParaRPr lang="en-US" sz="1200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6858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1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391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6928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2400" b="1" dirty="0"/>
              <a:t>BUAT FLOWMAP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deskripsi</a:t>
            </a:r>
            <a:r>
              <a:rPr lang="en-US" sz="2400" b="1" dirty="0"/>
              <a:t> </a:t>
            </a:r>
            <a:r>
              <a:rPr lang="en-US" sz="2400" b="1" dirty="0" err="1"/>
              <a:t>dibawah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:</a:t>
            </a:r>
          </a:p>
          <a:p>
            <a:pPr marL="45720" indent="0" algn="just">
              <a:lnSpc>
                <a:spcPct val="170000"/>
              </a:lnSpc>
              <a:buNone/>
            </a:pPr>
            <a:endParaRPr lang="en-US" sz="2400" b="1" dirty="0" smtClean="0"/>
          </a:p>
          <a:p>
            <a:pPr algn="just">
              <a:lnSpc>
                <a:spcPct val="170000"/>
              </a:lnSpc>
            </a:pPr>
            <a:r>
              <a:rPr lang="en-US" sz="2400" b="1" dirty="0" smtClean="0"/>
              <a:t>Biro </a:t>
            </a:r>
            <a:r>
              <a:rPr lang="en-US" sz="2400" b="1" dirty="0" err="1"/>
              <a:t>Jasa</a:t>
            </a:r>
            <a:r>
              <a:rPr lang="en-US" sz="2400" b="1" dirty="0"/>
              <a:t> Prima, </a:t>
            </a:r>
            <a:r>
              <a:rPr lang="en-US" sz="2400" b="1" dirty="0" err="1"/>
              <a:t>membantu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pembuatan</a:t>
            </a:r>
            <a:r>
              <a:rPr lang="en-US" sz="2400" b="1" dirty="0"/>
              <a:t> SIM A, SIM C, </a:t>
            </a:r>
            <a:r>
              <a:rPr lang="en-US" sz="2400" b="1" dirty="0" err="1"/>
              <a:t>pengurusan</a:t>
            </a:r>
            <a:r>
              <a:rPr lang="en-US" sz="2400" b="1" dirty="0"/>
              <a:t> STNK,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Balik</a:t>
            </a:r>
            <a:r>
              <a:rPr lang="en-US" sz="2400" b="1" dirty="0"/>
              <a:t> </a:t>
            </a:r>
            <a:r>
              <a:rPr lang="en-US" sz="2400" b="1" dirty="0" err="1"/>
              <a:t>Nama</a:t>
            </a:r>
            <a:r>
              <a:rPr lang="en-US" sz="2400" b="1" dirty="0"/>
              <a:t> </a:t>
            </a:r>
            <a:r>
              <a:rPr lang="en-US" sz="2400" b="1" dirty="0" err="1"/>
              <a:t>Kendaraan</a:t>
            </a:r>
            <a:r>
              <a:rPr lang="en-US" sz="2400" b="1" dirty="0"/>
              <a:t> </a:t>
            </a:r>
            <a:r>
              <a:rPr lang="en-US" sz="2400" b="1" dirty="0" err="1"/>
              <a:t>Bermotor</a:t>
            </a:r>
            <a:r>
              <a:rPr lang="en-US" sz="2400" b="1" dirty="0"/>
              <a:t>.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keperluan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, </a:t>
            </a:r>
            <a:r>
              <a:rPr lang="en-US" sz="2400" b="1" dirty="0" err="1"/>
              <a:t>pemohon</a:t>
            </a:r>
            <a:r>
              <a:rPr lang="en-US" sz="2400" b="1" dirty="0"/>
              <a:t> </a:t>
            </a:r>
            <a:r>
              <a:rPr lang="en-US" sz="2400" b="1" dirty="0" err="1"/>
              <a:t>diminta</a:t>
            </a:r>
            <a:r>
              <a:rPr lang="en-US" sz="2400" b="1" dirty="0"/>
              <a:t> </a:t>
            </a:r>
            <a:r>
              <a:rPr lang="en-US" sz="2400" b="1" dirty="0" err="1"/>
              <a:t>menyerahkan</a:t>
            </a:r>
            <a:r>
              <a:rPr lang="en-US" sz="2400" b="1" dirty="0"/>
              <a:t> KTP, </a:t>
            </a:r>
            <a:r>
              <a:rPr lang="en-US" sz="2400" b="1" dirty="0" err="1"/>
              <a:t>dokumen</a:t>
            </a:r>
            <a:r>
              <a:rPr lang="en-US" sz="2400" b="1" dirty="0"/>
              <a:t> lain yang </a:t>
            </a:r>
            <a:r>
              <a:rPr lang="en-US" sz="2400" b="1" dirty="0" err="1"/>
              <a:t>diperlukan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biaya</a:t>
            </a:r>
            <a:r>
              <a:rPr lang="en-US" sz="2400" b="1" dirty="0"/>
              <a:t> </a:t>
            </a:r>
            <a:r>
              <a:rPr lang="en-US" sz="2400" b="1" dirty="0" err="1"/>
              <a:t>jasa</a:t>
            </a:r>
            <a:r>
              <a:rPr lang="en-US" sz="2400" b="1" dirty="0"/>
              <a:t> </a:t>
            </a:r>
            <a:r>
              <a:rPr lang="en-US" sz="2400" b="1" dirty="0" err="1"/>
              <a:t>sesuai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tarif</a:t>
            </a:r>
            <a:r>
              <a:rPr lang="en-US" sz="2400" b="1" dirty="0"/>
              <a:t> di Biro </a:t>
            </a:r>
            <a:r>
              <a:rPr lang="en-US" sz="2400" b="1" dirty="0" err="1"/>
              <a:t>Jasa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persyaratan</a:t>
            </a:r>
            <a:r>
              <a:rPr lang="en-US" sz="2400" b="1" dirty="0"/>
              <a:t> </a:t>
            </a:r>
            <a:r>
              <a:rPr lang="en-US" sz="2400" b="1" dirty="0" err="1"/>
              <a:t>pelayanan</a:t>
            </a:r>
            <a:r>
              <a:rPr lang="en-US" sz="2400" b="1" dirty="0" smtClean="0"/>
              <a:t>.</a:t>
            </a:r>
          </a:p>
          <a:p>
            <a:pPr algn="just">
              <a:lnSpc>
                <a:spcPct val="170000"/>
              </a:lnSpc>
            </a:pPr>
            <a:endParaRPr lang="en-US" sz="2400" b="1" dirty="0"/>
          </a:p>
          <a:p>
            <a:pPr algn="just">
              <a:lnSpc>
                <a:spcPct val="170000"/>
              </a:lnSpc>
            </a:pPr>
            <a:r>
              <a:rPr lang="en-US" sz="2400" b="1" dirty="0" err="1"/>
              <a:t>Persyaratan</a:t>
            </a:r>
            <a:r>
              <a:rPr lang="en-US" sz="2400" b="1" dirty="0"/>
              <a:t> </a:t>
            </a:r>
            <a:r>
              <a:rPr lang="en-US" sz="2400" b="1" dirty="0" err="1"/>
              <a:t>tsb</a:t>
            </a:r>
            <a:r>
              <a:rPr lang="en-US" sz="2400" b="1" dirty="0"/>
              <a:t>. </a:t>
            </a:r>
            <a:r>
              <a:rPr lang="en-US" sz="2400" b="1" dirty="0" err="1"/>
              <a:t>diserahkan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Bag. </a:t>
            </a:r>
            <a:r>
              <a:rPr lang="en-US" sz="2400" b="1" dirty="0" err="1"/>
              <a:t>Administrasi</a:t>
            </a:r>
            <a:r>
              <a:rPr lang="en-US" sz="2400" b="1" dirty="0"/>
              <a:t>, </a:t>
            </a:r>
            <a:r>
              <a:rPr lang="en-US" sz="2400" b="1" dirty="0" err="1"/>
              <a:t>kemudian</a:t>
            </a:r>
            <a:r>
              <a:rPr lang="en-US" sz="2400" b="1" dirty="0"/>
              <a:t> </a:t>
            </a:r>
            <a:r>
              <a:rPr lang="en-US" sz="2400" b="1" dirty="0" err="1"/>
              <a:t>diperiksa</a:t>
            </a:r>
            <a:r>
              <a:rPr lang="en-US" sz="2400" b="1" dirty="0"/>
              <a:t>, </a:t>
            </a:r>
            <a:r>
              <a:rPr lang="en-US" sz="2400" b="1" dirty="0" err="1"/>
              <a:t>bila</a:t>
            </a:r>
            <a:r>
              <a:rPr lang="en-US" sz="2400" b="1" dirty="0"/>
              <a:t> </a:t>
            </a:r>
            <a:r>
              <a:rPr lang="en-US" sz="2400" b="1" dirty="0" err="1"/>
              <a:t>sudah</a:t>
            </a:r>
            <a:r>
              <a:rPr lang="en-US" sz="2400" b="1" dirty="0"/>
              <a:t> </a:t>
            </a:r>
            <a:r>
              <a:rPr lang="en-US" sz="2400" b="1" dirty="0" err="1"/>
              <a:t>lengkap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 </a:t>
            </a:r>
            <a:r>
              <a:rPr lang="en-US" sz="2400" b="1" dirty="0" err="1"/>
              <a:t>dicatat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Buku</a:t>
            </a:r>
            <a:r>
              <a:rPr lang="en-US" sz="2400" b="1" dirty="0"/>
              <a:t> </a:t>
            </a:r>
            <a:r>
              <a:rPr lang="en-US" sz="2400" b="1" dirty="0" err="1"/>
              <a:t>Administrasi</a:t>
            </a:r>
            <a:r>
              <a:rPr lang="en-US" sz="2400" b="1" dirty="0"/>
              <a:t> </a:t>
            </a:r>
            <a:r>
              <a:rPr lang="en-US" sz="2400" b="1" dirty="0" err="1"/>
              <a:t>lalu</a:t>
            </a:r>
            <a:r>
              <a:rPr lang="en-US" sz="2400" b="1" dirty="0"/>
              <a:t> </a:t>
            </a:r>
            <a:r>
              <a:rPr lang="en-US" sz="2400" b="1" dirty="0" err="1"/>
              <a:t>dibuatkan</a:t>
            </a:r>
            <a:r>
              <a:rPr lang="en-US" sz="2400" b="1" dirty="0"/>
              <a:t> </a:t>
            </a:r>
            <a:r>
              <a:rPr lang="en-US" sz="2400" b="1" dirty="0" err="1"/>
              <a:t>Resi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pemohon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bukti</a:t>
            </a:r>
            <a:r>
              <a:rPr lang="en-US" sz="2400" b="1" dirty="0"/>
              <a:t> </a:t>
            </a:r>
            <a:r>
              <a:rPr lang="en-US" sz="2400" b="1" dirty="0" err="1"/>
              <a:t>pengurusan</a:t>
            </a:r>
            <a:r>
              <a:rPr lang="en-US" sz="2400" b="1" dirty="0"/>
              <a:t>, </a:t>
            </a:r>
            <a:r>
              <a:rPr lang="en-US" sz="2400" b="1" dirty="0" err="1"/>
              <a:t>bila</a:t>
            </a:r>
            <a:r>
              <a:rPr lang="en-US" sz="2400" b="1" dirty="0"/>
              <a:t> </a:t>
            </a:r>
            <a:r>
              <a:rPr lang="en-US" sz="2400" b="1" dirty="0" err="1"/>
              <a:t>belum</a:t>
            </a:r>
            <a:r>
              <a:rPr lang="en-US" sz="2400" b="1" dirty="0"/>
              <a:t> </a:t>
            </a:r>
            <a:r>
              <a:rPr lang="en-US" sz="2400" b="1" dirty="0" err="1"/>
              <a:t>lengkap</a:t>
            </a:r>
            <a:r>
              <a:rPr lang="en-US" sz="2400" b="1" dirty="0"/>
              <a:t> </a:t>
            </a:r>
            <a:r>
              <a:rPr lang="en-US" sz="2400" b="1" dirty="0" err="1"/>
              <a:t>dikembalikan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pemohon</a:t>
            </a:r>
            <a:r>
              <a:rPr lang="en-US" sz="2400" b="1" dirty="0" smtClean="0"/>
              <a:t>.</a:t>
            </a:r>
          </a:p>
          <a:p>
            <a:pPr algn="just">
              <a:lnSpc>
                <a:spcPct val="170000"/>
              </a:lnSpc>
            </a:pPr>
            <a:endParaRPr lang="en-US" sz="2400" b="1" dirty="0"/>
          </a:p>
          <a:p>
            <a:pPr algn="just">
              <a:lnSpc>
                <a:spcPct val="170000"/>
              </a:lnSpc>
            </a:pPr>
            <a:r>
              <a:rPr lang="en-US" sz="2400" b="1" dirty="0"/>
              <a:t>Dari </a:t>
            </a:r>
            <a:r>
              <a:rPr lang="en-US" sz="2400" b="1" dirty="0" err="1"/>
              <a:t>catatan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Buku</a:t>
            </a:r>
            <a:r>
              <a:rPr lang="en-US" sz="2400" b="1" dirty="0"/>
              <a:t> </a:t>
            </a:r>
            <a:r>
              <a:rPr lang="en-US" sz="2400" b="1" dirty="0" err="1"/>
              <a:t>Administrasi</a:t>
            </a:r>
            <a:r>
              <a:rPr lang="en-US" sz="2400" b="1" dirty="0"/>
              <a:t>, Bag. </a:t>
            </a:r>
            <a:r>
              <a:rPr lang="en-US" sz="2400" b="1" dirty="0" err="1"/>
              <a:t>Keuangan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membuatkan</a:t>
            </a:r>
            <a:r>
              <a:rPr lang="en-US" sz="2400" b="1" dirty="0"/>
              <a:t> </a:t>
            </a:r>
            <a:r>
              <a:rPr lang="en-US" sz="2400" b="1" dirty="0" err="1"/>
              <a:t>kwitansi</a:t>
            </a:r>
            <a:r>
              <a:rPr lang="en-US" sz="2400" b="1" dirty="0"/>
              <a:t> </a:t>
            </a:r>
            <a:r>
              <a:rPr lang="en-US" sz="2400" b="1" dirty="0" err="1"/>
              <a:t>dua</a:t>
            </a:r>
            <a:r>
              <a:rPr lang="en-US" sz="2400" b="1" dirty="0"/>
              <a:t> </a:t>
            </a:r>
            <a:r>
              <a:rPr lang="en-US" sz="2400" b="1" dirty="0" err="1"/>
              <a:t>rangkap</a:t>
            </a:r>
            <a:r>
              <a:rPr lang="en-US" sz="2400" b="1" dirty="0"/>
              <a:t> (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pemohon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arsip</a:t>
            </a:r>
            <a:r>
              <a:rPr lang="en-US" sz="2400" b="1" dirty="0"/>
              <a:t>), </a:t>
            </a:r>
            <a:r>
              <a:rPr lang="en-US" sz="2400" b="1" dirty="0" err="1"/>
              <a:t>setelah</a:t>
            </a:r>
            <a:r>
              <a:rPr lang="en-US" sz="2400" b="1" dirty="0"/>
              <a:t> </a:t>
            </a:r>
            <a:r>
              <a:rPr lang="en-US" sz="2400" b="1" dirty="0" err="1"/>
              <a:t>pemohon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</a:t>
            </a:r>
            <a:r>
              <a:rPr lang="en-US" sz="2400" b="1" dirty="0" err="1"/>
              <a:t>pembayaran</a:t>
            </a:r>
            <a:r>
              <a:rPr lang="en-US" sz="2400" b="1" dirty="0"/>
              <a:t> </a:t>
            </a:r>
            <a:r>
              <a:rPr lang="en-US" sz="2400" b="1" dirty="0" err="1"/>
              <a:t>sesuai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jenis</a:t>
            </a:r>
            <a:r>
              <a:rPr lang="en-US" sz="2400" b="1" dirty="0"/>
              <a:t> </a:t>
            </a:r>
            <a:r>
              <a:rPr lang="en-US" sz="2400" b="1" dirty="0" err="1"/>
              <a:t>pengurusannya</a:t>
            </a:r>
            <a:r>
              <a:rPr lang="en-US" sz="2400" b="1" dirty="0"/>
              <a:t>. Dari </a:t>
            </a:r>
            <a:r>
              <a:rPr lang="en-US" sz="2400" b="1" dirty="0" err="1"/>
              <a:t>kwitansi</a:t>
            </a:r>
            <a:r>
              <a:rPr lang="en-US" sz="2400" b="1" dirty="0"/>
              <a:t> </a:t>
            </a:r>
            <a:r>
              <a:rPr lang="en-US" sz="2400" b="1" dirty="0" err="1"/>
              <a:t>juga</a:t>
            </a:r>
            <a:r>
              <a:rPr lang="en-US" sz="2400" b="1" dirty="0"/>
              <a:t> </a:t>
            </a:r>
            <a:r>
              <a:rPr lang="en-US" sz="2400" b="1" dirty="0" err="1"/>
              <a:t>dibuatkan</a:t>
            </a:r>
            <a:r>
              <a:rPr lang="en-US" sz="2400" b="1" dirty="0"/>
              <a:t> </a:t>
            </a:r>
            <a:r>
              <a:rPr lang="en-US" sz="2400" b="1" dirty="0" err="1"/>
              <a:t>Laporan</a:t>
            </a:r>
            <a:r>
              <a:rPr lang="en-US" sz="2400" b="1" dirty="0"/>
              <a:t> </a:t>
            </a:r>
            <a:r>
              <a:rPr lang="en-US" sz="2400" b="1" dirty="0" err="1"/>
              <a:t>Keuangan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Pimpinan</a:t>
            </a:r>
            <a:r>
              <a:rPr lang="en-US" sz="2400" b="1" dirty="0" smtClean="0"/>
              <a:t>.</a:t>
            </a:r>
          </a:p>
          <a:p>
            <a:pPr algn="just">
              <a:lnSpc>
                <a:spcPct val="170000"/>
              </a:lnSpc>
            </a:pPr>
            <a:endParaRPr lang="en-US" sz="2400" b="1" dirty="0"/>
          </a:p>
          <a:p>
            <a:pPr algn="just">
              <a:lnSpc>
                <a:spcPct val="170000"/>
              </a:lnSpc>
            </a:pPr>
            <a:r>
              <a:rPr lang="en-US" sz="2400" b="1" dirty="0"/>
              <a:t>Bag. </a:t>
            </a:r>
            <a:r>
              <a:rPr lang="en-US" sz="2400" b="1" dirty="0" err="1"/>
              <a:t>Administrasi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membuat</a:t>
            </a:r>
            <a:r>
              <a:rPr lang="en-US" sz="2400" b="1" dirty="0"/>
              <a:t> </a:t>
            </a:r>
            <a:r>
              <a:rPr lang="en-US" sz="2400" b="1" dirty="0" err="1"/>
              <a:t>Laporan</a:t>
            </a:r>
            <a:r>
              <a:rPr lang="en-US" sz="2400" b="1" dirty="0"/>
              <a:t> </a:t>
            </a:r>
            <a:r>
              <a:rPr lang="en-US" sz="2400" b="1" dirty="0" err="1"/>
              <a:t>Jasa</a:t>
            </a:r>
            <a:r>
              <a:rPr lang="en-US" sz="2400" b="1" dirty="0"/>
              <a:t> </a:t>
            </a:r>
            <a:r>
              <a:rPr lang="en-US" sz="2400" b="1" dirty="0" err="1"/>
              <a:t>Pelayanan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Bag. </a:t>
            </a:r>
            <a:r>
              <a:rPr lang="en-US" sz="2400" b="1" dirty="0" err="1"/>
              <a:t>Personalia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Buku</a:t>
            </a:r>
            <a:r>
              <a:rPr lang="en-US" sz="2400" b="1" dirty="0"/>
              <a:t> </a:t>
            </a:r>
            <a:r>
              <a:rPr lang="en-US" sz="2400" b="1" dirty="0" err="1"/>
              <a:t>Administrasi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685800"/>
            <a:ext cx="590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27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971</TotalTime>
  <Words>296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QUIS 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QUIS 1</dc:title>
  <dc:creator>Admin</dc:creator>
  <cp:lastModifiedBy>Admin</cp:lastModifiedBy>
  <cp:revision>5</cp:revision>
  <dcterms:created xsi:type="dcterms:W3CDTF">2014-10-05T11:59:11Z</dcterms:created>
  <dcterms:modified xsi:type="dcterms:W3CDTF">2014-10-09T04:20:13Z</dcterms:modified>
</cp:coreProperties>
</file>