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1" r:id="rId3"/>
    <p:sldId id="332" r:id="rId4"/>
    <p:sldId id="329" r:id="rId5"/>
    <p:sldId id="330" r:id="rId6"/>
    <p:sldId id="331" r:id="rId7"/>
    <p:sldId id="333" r:id="rId8"/>
    <p:sldId id="33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smtClean="0"/>
              <a:t>STRUKTUR PEMILIHAN (</a:t>
            </a:r>
            <a:r>
              <a:rPr lang="en-US" sz="3400" b="1" dirty="0" err="1" smtClean="0"/>
              <a:t>lanjutan</a:t>
            </a:r>
            <a:r>
              <a:rPr lang="en-US" sz="3400" b="1" dirty="0" smtClean="0"/>
              <a:t>)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sz="3600" b="1" dirty="0" smtClean="0"/>
              <a:t> </a:t>
            </a:r>
            <a:r>
              <a:rPr lang="en-US" sz="3600" b="1" dirty="0" err="1" smtClean="0"/>
              <a:t>Analisis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</a:t>
            </a:r>
            <a:r>
              <a:rPr lang="en-US" sz="3600" b="1" dirty="0" err="1"/>
              <a:t>B</a:t>
            </a:r>
            <a:r>
              <a:rPr lang="en-US" sz="3600" b="1" dirty="0" err="1" smtClean="0"/>
              <a:t>anyak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Kasus</a:t>
            </a:r>
            <a:endParaRPr lang="id-ID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kern="1200" dirty="0" err="1" smtClean="0"/>
              <a:t>Penyederhanaan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bentuk</a:t>
            </a:r>
            <a:r>
              <a:rPr lang="en-US" sz="3200" b="1" kern="1200" dirty="0" smtClean="0"/>
              <a:t> if </a:t>
            </a:r>
            <a:r>
              <a:rPr lang="en-US" sz="3200" b="1" kern="1200" dirty="0" err="1" smtClean="0"/>
              <a:t>bersarang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menggunakan</a:t>
            </a:r>
            <a:r>
              <a:rPr lang="en-US" sz="3200" b="1" kern="1200" dirty="0" smtClean="0"/>
              <a:t> depend </a:t>
            </a:r>
            <a:r>
              <a:rPr lang="en-US" sz="3200" b="1" kern="1200" dirty="0" smtClean="0"/>
              <a:t>on (</a:t>
            </a:r>
            <a:r>
              <a:rPr lang="en-US" sz="3200" b="1" kern="1200" dirty="0" err="1" smtClean="0"/>
              <a:t>Algoritma</a:t>
            </a:r>
            <a:r>
              <a:rPr lang="en-US" sz="3200" b="1" kern="1200" dirty="0" smtClean="0"/>
              <a:t>)</a:t>
            </a:r>
            <a:endParaRPr lang="en-US" sz="3200" b="1" kern="1200" dirty="0" smtClean="0"/>
          </a:p>
          <a:p>
            <a:pPr>
              <a:buNone/>
            </a:pPr>
            <a:r>
              <a:rPr lang="en-US" sz="2800" b="1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err="1" smtClean="0">
                <a:solidFill>
                  <a:srgbClr val="FF0000"/>
                </a:solidFill>
              </a:rPr>
              <a:t>Umum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smtClean="0"/>
              <a:t>:</a:t>
            </a:r>
          </a:p>
          <a:p>
            <a:pPr indent="0">
              <a:buNone/>
            </a:pPr>
            <a:r>
              <a:rPr lang="en-US" sz="2800" b="1" u="sng" kern="1200" dirty="0" smtClean="0"/>
              <a:t>Depend on</a:t>
            </a:r>
            <a:r>
              <a:rPr lang="en-US" sz="2800" b="1" kern="1200" dirty="0" smtClean="0"/>
              <a:t> (</a:t>
            </a:r>
            <a:r>
              <a:rPr lang="en-US" sz="2800" b="1" kern="1200" dirty="0" err="1" smtClean="0"/>
              <a:t>Variabel</a:t>
            </a:r>
            <a:r>
              <a:rPr lang="en-US" sz="2800" b="1" kern="1200" dirty="0" smtClean="0"/>
              <a:t>)</a:t>
            </a:r>
          </a:p>
          <a:p>
            <a:pPr>
              <a:buNone/>
            </a:pPr>
            <a:r>
              <a:rPr lang="en-US" sz="2800" b="1" kern="1200" dirty="0" smtClean="0"/>
              <a:t>          (kondisi_1) : aksi_1</a:t>
            </a:r>
          </a:p>
          <a:p>
            <a:pPr>
              <a:buNone/>
            </a:pPr>
            <a:r>
              <a:rPr lang="en-US" sz="2800" b="1" kern="1200" dirty="0" smtClean="0"/>
              <a:t>		 (kondisi_2) </a:t>
            </a:r>
            <a:r>
              <a:rPr lang="en-US" sz="2800" b="1" kern="1200" dirty="0"/>
              <a:t>: </a:t>
            </a:r>
            <a:r>
              <a:rPr lang="en-US" sz="2800" b="1" kern="1200" dirty="0" smtClean="0"/>
              <a:t>aksi_2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	 ..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  	 </a:t>
            </a:r>
            <a:r>
              <a:rPr lang="en-US" sz="2800" b="1" kern="1200" dirty="0"/>
              <a:t>(</a:t>
            </a:r>
            <a:r>
              <a:rPr lang="en-US" sz="2800" b="1" kern="1200" dirty="0" err="1" smtClean="0"/>
              <a:t>kondisi_n</a:t>
            </a:r>
            <a:r>
              <a:rPr lang="en-US" sz="2800" b="1" kern="1200" dirty="0" smtClean="0"/>
              <a:t>) </a:t>
            </a:r>
            <a:r>
              <a:rPr lang="en-US" sz="2800" b="1" kern="1200" dirty="0"/>
              <a:t>: </a:t>
            </a:r>
            <a:r>
              <a:rPr lang="en-US" sz="2800" b="1" kern="1200" dirty="0" err="1" smtClean="0"/>
              <a:t>aksi_n</a:t>
            </a:r>
            <a:endParaRPr lang="en-US" sz="2800" b="1" kern="1200" dirty="0" smtClean="0"/>
          </a:p>
          <a:p>
            <a:pPr>
              <a:buNone/>
            </a:pPr>
            <a:r>
              <a:rPr lang="en-US" sz="2800" b="1" kern="1200" dirty="0" smtClean="0"/>
              <a:t>	</a:t>
            </a:r>
            <a:r>
              <a:rPr lang="en-US" sz="2800" b="1" u="sng" kern="1200" dirty="0" err="1"/>
              <a:t>E</a:t>
            </a:r>
            <a:r>
              <a:rPr lang="en-US" sz="2800" b="1" u="sng" kern="1200" dirty="0" err="1" smtClean="0"/>
              <a:t>ndDepend</a:t>
            </a:r>
            <a:endParaRPr lang="en-US" sz="2800" b="1" u="sng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sz="3600" b="1" dirty="0" smtClean="0"/>
              <a:t> </a:t>
            </a:r>
            <a:r>
              <a:rPr lang="en-US" sz="3600" b="1" dirty="0" err="1" smtClean="0"/>
              <a:t>Analisis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</a:t>
            </a:r>
            <a:r>
              <a:rPr lang="en-US" sz="3600" b="1" dirty="0" err="1"/>
              <a:t>B</a:t>
            </a:r>
            <a:r>
              <a:rPr lang="en-US" sz="3600" b="1" dirty="0" err="1" smtClean="0"/>
              <a:t>anyak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Kasus</a:t>
            </a:r>
            <a:endParaRPr lang="id-ID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kern="1200" dirty="0" err="1" smtClean="0"/>
              <a:t>Penyederhanaan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bentuk</a:t>
            </a:r>
            <a:r>
              <a:rPr lang="en-US" sz="3200" b="1" kern="1200" dirty="0" smtClean="0"/>
              <a:t> if </a:t>
            </a:r>
            <a:r>
              <a:rPr lang="en-US" sz="3200" b="1" kern="1200" dirty="0" err="1" smtClean="0"/>
              <a:t>bersarang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menggunakan</a:t>
            </a:r>
            <a:r>
              <a:rPr lang="en-US" sz="3200" b="1" kern="1200" dirty="0" smtClean="0"/>
              <a:t> </a:t>
            </a:r>
            <a:r>
              <a:rPr lang="en-US" sz="3200" b="1" kern="1200" dirty="0" smtClean="0"/>
              <a:t>case of (Pascal)</a:t>
            </a:r>
            <a:endParaRPr lang="en-US" sz="3200" b="1" kern="1200" dirty="0" smtClean="0"/>
          </a:p>
          <a:p>
            <a:pPr>
              <a:buNone/>
            </a:pPr>
            <a:r>
              <a:rPr lang="en-US" sz="2800" b="1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err="1" smtClean="0">
                <a:solidFill>
                  <a:srgbClr val="FF0000"/>
                </a:solidFill>
              </a:rPr>
              <a:t>Umum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smtClean="0"/>
              <a:t>:</a:t>
            </a:r>
          </a:p>
          <a:p>
            <a:pPr indent="0">
              <a:buNone/>
            </a:pPr>
            <a:r>
              <a:rPr lang="en-US" sz="2800" b="1" kern="1200" dirty="0" smtClean="0"/>
              <a:t>Case </a:t>
            </a:r>
            <a:r>
              <a:rPr lang="en-US" sz="2800" b="1" kern="1200" dirty="0" smtClean="0"/>
              <a:t>(</a:t>
            </a:r>
            <a:r>
              <a:rPr lang="en-US" sz="2800" b="1" kern="1200" dirty="0" err="1" smtClean="0"/>
              <a:t>Variabel</a:t>
            </a:r>
            <a:r>
              <a:rPr lang="en-US" sz="2800" b="1" kern="1200" dirty="0" smtClean="0"/>
              <a:t>) of</a:t>
            </a:r>
            <a:endParaRPr lang="en-US" sz="2800" b="1" kern="1200" dirty="0" smtClean="0"/>
          </a:p>
          <a:p>
            <a:pPr>
              <a:buNone/>
            </a:pPr>
            <a:r>
              <a:rPr lang="en-US" sz="2800" b="1" kern="1200" dirty="0" smtClean="0"/>
              <a:t>          (kondisi_1) : aksi_1</a:t>
            </a:r>
          </a:p>
          <a:p>
            <a:pPr>
              <a:buNone/>
            </a:pPr>
            <a:r>
              <a:rPr lang="en-US" sz="2800" b="1" kern="1200" dirty="0" smtClean="0"/>
              <a:t>		 (kondisi_2) </a:t>
            </a:r>
            <a:r>
              <a:rPr lang="en-US" sz="2800" b="1" kern="1200" dirty="0"/>
              <a:t>: </a:t>
            </a:r>
            <a:r>
              <a:rPr lang="en-US" sz="2800" b="1" kern="1200" dirty="0" smtClean="0"/>
              <a:t>aksi_2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	 ..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  	 </a:t>
            </a:r>
            <a:r>
              <a:rPr lang="en-US" sz="2800" b="1" kern="1200" dirty="0"/>
              <a:t>(</a:t>
            </a:r>
            <a:r>
              <a:rPr lang="en-US" sz="2800" b="1" kern="1200" dirty="0" err="1" smtClean="0"/>
              <a:t>kondisi_n</a:t>
            </a:r>
            <a:r>
              <a:rPr lang="en-US" sz="2800" b="1" kern="1200" dirty="0" smtClean="0"/>
              <a:t>) </a:t>
            </a:r>
            <a:r>
              <a:rPr lang="en-US" sz="2800" b="1" kern="1200" dirty="0"/>
              <a:t>: </a:t>
            </a:r>
            <a:r>
              <a:rPr lang="en-US" sz="2800" b="1" kern="1200" dirty="0" err="1" smtClean="0"/>
              <a:t>aksi_n</a:t>
            </a:r>
            <a:endParaRPr lang="en-US" sz="2800" b="1" kern="1200" dirty="0" smtClean="0"/>
          </a:p>
          <a:p>
            <a:pPr>
              <a:buNone/>
            </a:pPr>
            <a:r>
              <a:rPr lang="en-US" sz="2800" b="1" kern="1200" dirty="0" smtClean="0"/>
              <a:t>	</a:t>
            </a:r>
            <a:r>
              <a:rPr lang="en-US" sz="2800" b="1" kern="1200" dirty="0" smtClean="0"/>
              <a:t>End;</a:t>
            </a:r>
            <a:endParaRPr lang="en-US" sz="2800" b="1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270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endParaRPr lang="id-ID" b="1" dirty="0"/>
          </a:p>
        </p:txBody>
      </p:sp>
      <p:sp>
        <p:nvSpPr>
          <p:cNvPr id="12" name="Rectangle 11"/>
          <p:cNvSpPr/>
          <p:nvPr/>
        </p:nvSpPr>
        <p:spPr>
          <a:xfrm>
            <a:off x="1219200" y="990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3200" b="1" dirty="0" err="1" smtClean="0">
                <a:latin typeface="+mn-lt"/>
              </a:rPr>
              <a:t>Buat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algoritma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dan</a:t>
            </a:r>
            <a:r>
              <a:rPr lang="en-US" sz="3200" b="1" dirty="0" smtClean="0">
                <a:latin typeface="+mn-lt"/>
              </a:rPr>
              <a:t> program </a:t>
            </a:r>
            <a:r>
              <a:rPr lang="en-US" sz="3200" b="1" dirty="0" err="1" smtClean="0">
                <a:latin typeface="+mn-lt"/>
              </a:rPr>
              <a:t>untuk</a:t>
            </a:r>
            <a:r>
              <a:rPr lang="en-US" sz="3200" b="1" dirty="0" smtClean="0">
                <a:latin typeface="+mn-lt"/>
              </a:rPr>
              <a:t> Menu </a:t>
            </a:r>
            <a:r>
              <a:rPr lang="en-US" sz="3200" b="1" dirty="0" err="1" smtClean="0">
                <a:latin typeface="+mn-lt"/>
              </a:rPr>
              <a:t>Pilihan</a:t>
            </a:r>
            <a:r>
              <a:rPr lang="en-US" sz="3200" b="1" dirty="0" smtClean="0">
                <a:latin typeface="+mn-lt"/>
              </a:rPr>
              <a:t> di </a:t>
            </a:r>
            <a:r>
              <a:rPr lang="en-US" sz="3200" b="1" dirty="0" err="1" smtClean="0">
                <a:latin typeface="+mn-lt"/>
              </a:rPr>
              <a:t>bawah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ini</a:t>
            </a:r>
            <a:r>
              <a:rPr lang="en-US" sz="3200" b="1" dirty="0" smtClean="0">
                <a:latin typeface="+mn-lt"/>
              </a:rPr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2600" y="2662297"/>
            <a:ext cx="6324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en-US" sz="3200" b="1" dirty="0" err="1" smtClean="0">
                <a:latin typeface="+mn-lt"/>
              </a:rPr>
              <a:t>Menyusun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Tiga</a:t>
            </a:r>
            <a:r>
              <a:rPr lang="en-US" sz="3200" b="1" dirty="0" smtClean="0">
                <a:latin typeface="+mn-lt"/>
              </a:rPr>
              <a:t> Nama </a:t>
            </a:r>
            <a:r>
              <a:rPr lang="en-US" sz="3200" b="1" dirty="0" err="1" smtClean="0">
                <a:latin typeface="+mn-lt"/>
              </a:rPr>
              <a:t>secara</a:t>
            </a:r>
            <a:r>
              <a:rPr lang="en-US" sz="3200" b="1" dirty="0" smtClean="0">
                <a:latin typeface="+mn-lt"/>
              </a:rPr>
              <a:t> Ascending</a:t>
            </a:r>
          </a:p>
          <a:p>
            <a:pPr marL="457200" indent="-457200" algn="just">
              <a:buFontTx/>
              <a:buAutoNum type="arabicPeriod"/>
            </a:pPr>
            <a:r>
              <a:rPr lang="en-US" sz="3200" b="1" dirty="0" err="1" smtClean="0">
                <a:latin typeface="+mn-lt"/>
              </a:rPr>
              <a:t>Barisan</a:t>
            </a:r>
            <a:r>
              <a:rPr lang="en-US" sz="3200" b="1" dirty="0" smtClean="0">
                <a:latin typeface="+mn-lt"/>
              </a:rPr>
              <a:t> Fibonacci</a:t>
            </a:r>
          </a:p>
          <a:p>
            <a:pPr algn="just"/>
            <a:r>
              <a:rPr lang="en-US" sz="3200" b="1" dirty="0" smtClean="0">
                <a:latin typeface="+mn-lt"/>
              </a:rPr>
              <a:t>0. </a:t>
            </a:r>
            <a:r>
              <a:rPr lang="en-US" sz="3200" b="1" dirty="0" err="1" smtClean="0">
                <a:latin typeface="+mn-lt"/>
              </a:rPr>
              <a:t>Keluar</a:t>
            </a:r>
            <a:endParaRPr lang="en-US" sz="3200" b="1" dirty="0" smtClean="0">
              <a:latin typeface="+mn-lt"/>
            </a:endParaRPr>
          </a:p>
        </p:txBody>
      </p:sp>
      <p:pic>
        <p:nvPicPr>
          <p:cNvPr id="15" name="Picture 14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52600" y="2068830"/>
            <a:ext cx="6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ctr">
              <a:buFontTx/>
              <a:buNone/>
            </a:pPr>
            <a:r>
              <a:rPr lang="en-US" sz="3200" b="1" u="sng" dirty="0" smtClean="0">
                <a:latin typeface="+mn-lt"/>
              </a:rPr>
              <a:t>Menu </a:t>
            </a:r>
            <a:r>
              <a:rPr lang="en-US" sz="3200" b="1" u="sng" dirty="0" err="1" smtClean="0">
                <a:latin typeface="+mn-lt"/>
              </a:rPr>
              <a:t>Pilihan</a:t>
            </a:r>
            <a:endParaRPr lang="en-US" sz="3200" b="1" u="sng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Menu </a:t>
            </a:r>
            <a:r>
              <a:rPr lang="en-US" sz="3200" dirty="0" err="1" smtClean="0"/>
              <a:t>Pilihan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err="1" smtClean="0"/>
              <a:t>Menu_Pilihan</a:t>
            </a:r>
            <a:endParaRPr lang="en-US" sz="2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/>
              <a:t>{I.S.  : user </a:t>
            </a:r>
            <a:r>
              <a:rPr lang="en-US" sz="2200" b="1" dirty="0" err="1" smtClean="0"/>
              <a:t>memilih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salah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satu</a:t>
            </a:r>
            <a:r>
              <a:rPr lang="en-US" sz="2200" b="1" dirty="0" smtClean="0"/>
              <a:t> menu}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200" b="1" dirty="0" smtClean="0"/>
              <a:t>{F.S. : </a:t>
            </a:r>
            <a:r>
              <a:rPr lang="en-US" sz="2200" b="1" dirty="0" err="1" smtClean="0"/>
              <a:t>menampilkan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hasil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sesuai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menu yang </a:t>
            </a:r>
            <a:r>
              <a:rPr lang="en-US" sz="2200" b="1" dirty="0" err="1" smtClean="0"/>
              <a:t>dipilih</a:t>
            </a:r>
            <a:r>
              <a:rPr lang="en-US" sz="2200" b="1" dirty="0" smtClean="0"/>
              <a:t>}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u="sng" dirty="0" err="1" smtClean="0"/>
              <a:t>Kamus</a:t>
            </a:r>
            <a:r>
              <a:rPr lang="en-US" sz="2200" b="1" dirty="0" smtClean="0"/>
              <a:t>: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 smtClean="0"/>
              <a:t>    </a:t>
            </a:r>
            <a:r>
              <a:rPr lang="en-US" sz="2200" b="1" dirty="0" err="1" smtClean="0"/>
              <a:t>Menu,</a:t>
            </a:r>
            <a:r>
              <a:rPr lang="en-US" sz="2200" b="1" dirty="0" err="1" smtClean="0"/>
              <a:t>N</a:t>
            </a:r>
            <a:r>
              <a:rPr lang="en-US" sz="2200" b="1" dirty="0" err="1" smtClean="0"/>
              <a:t>,Fibo,Awal,Akhir,i</a:t>
            </a:r>
            <a:r>
              <a:rPr lang="en-US" sz="2200" b="1" dirty="0" smtClean="0"/>
              <a:t> </a:t>
            </a:r>
            <a:r>
              <a:rPr lang="en-US" sz="2200" b="1" dirty="0" smtClean="0"/>
              <a:t>	: </a:t>
            </a:r>
            <a:r>
              <a:rPr lang="en-US" sz="2200" b="1" u="sng" dirty="0" smtClean="0"/>
              <a:t>integer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Nama1,Nama2,Nama3 	</a:t>
            </a:r>
            <a:r>
              <a:rPr lang="en-US" sz="2200" b="1" dirty="0" smtClean="0"/>
              <a:t>  </a:t>
            </a:r>
            <a:r>
              <a:rPr lang="en-US" sz="2200" b="1" dirty="0" smtClean="0"/>
              <a:t>	: </a:t>
            </a:r>
            <a:r>
              <a:rPr lang="en-US" sz="2200" b="1" u="sng" dirty="0" smtClean="0"/>
              <a:t>string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u="sng" dirty="0" err="1" smtClean="0"/>
              <a:t>Algoritma</a:t>
            </a:r>
            <a:r>
              <a:rPr lang="en-US" sz="2200" b="1" dirty="0" smtClean="0"/>
              <a:t>: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</a:t>
            </a:r>
            <a:r>
              <a:rPr lang="en-US" sz="2200" b="1" u="sng" dirty="0" smtClean="0"/>
              <a:t>Repeat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 smtClean="0"/>
              <a:t>       </a:t>
            </a:r>
            <a:r>
              <a:rPr lang="en-US" sz="2200" b="1" u="sng" dirty="0" smtClean="0"/>
              <a:t>Output</a:t>
            </a:r>
            <a:r>
              <a:rPr lang="en-US" sz="2200" b="1" dirty="0" smtClean="0"/>
              <a:t>(‘Menu </a:t>
            </a:r>
            <a:r>
              <a:rPr lang="en-US" sz="2200" b="1" dirty="0" err="1" smtClean="0"/>
              <a:t>Pilihan</a:t>
            </a:r>
            <a:r>
              <a:rPr lang="en-US" sz="2200" b="1" dirty="0" smtClean="0"/>
              <a:t>’)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 smtClean="0"/>
              <a:t>       </a:t>
            </a:r>
            <a:r>
              <a:rPr lang="en-US" sz="2200" b="1" u="sng" dirty="0" smtClean="0"/>
              <a:t>Output</a:t>
            </a:r>
            <a:r>
              <a:rPr lang="en-US" sz="2200" b="1" dirty="0" smtClean="0"/>
              <a:t>(‘------------------’)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</a:t>
            </a:r>
            <a:r>
              <a:rPr lang="en-US" sz="2200" b="1" u="sng" dirty="0" smtClean="0"/>
              <a:t>Output</a:t>
            </a:r>
            <a:r>
              <a:rPr lang="en-US" sz="2200" b="1" dirty="0" smtClean="0"/>
              <a:t>(‘1. </a:t>
            </a:r>
            <a:r>
              <a:rPr lang="en-US" sz="2200" b="1" dirty="0" err="1" smtClean="0"/>
              <a:t>Menyusun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Tiga</a:t>
            </a:r>
            <a:r>
              <a:rPr lang="en-US" sz="2200" b="1" dirty="0" smtClean="0"/>
              <a:t> Nama’)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</a:t>
            </a:r>
            <a:r>
              <a:rPr lang="en-US" sz="2200" b="1" u="sng" dirty="0" smtClean="0"/>
              <a:t>Output</a:t>
            </a:r>
            <a:r>
              <a:rPr lang="en-US" sz="2200" b="1" dirty="0" smtClean="0"/>
              <a:t>(‘2. </a:t>
            </a:r>
            <a:r>
              <a:rPr lang="en-US" sz="2200" b="1" dirty="0" err="1" smtClean="0"/>
              <a:t>Barisan</a:t>
            </a:r>
            <a:r>
              <a:rPr lang="en-US" sz="2200" b="1" dirty="0" smtClean="0"/>
              <a:t> Fibonacci’)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</a:t>
            </a:r>
            <a:r>
              <a:rPr lang="en-US" sz="2200" b="1" u="sng" dirty="0" smtClean="0"/>
              <a:t>Output</a:t>
            </a:r>
            <a:r>
              <a:rPr lang="en-US" sz="2200" b="1" dirty="0" smtClean="0"/>
              <a:t>(‘0. </a:t>
            </a:r>
            <a:r>
              <a:rPr lang="en-US" sz="2200" b="1" dirty="0" err="1" smtClean="0"/>
              <a:t>Keluar</a:t>
            </a:r>
            <a:r>
              <a:rPr lang="en-US" sz="2200" b="1" dirty="0" smtClean="0"/>
              <a:t>’)</a:t>
            </a:r>
            <a:endParaRPr lang="en-US" sz="2200" b="1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1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/>
              <a:t>Jawaban</a:t>
            </a:r>
            <a:r>
              <a:rPr lang="en-US" sz="3000" dirty="0"/>
              <a:t> </a:t>
            </a:r>
            <a:r>
              <a:rPr lang="en-US" sz="3000" dirty="0" err="1"/>
              <a:t>Algoritma</a:t>
            </a:r>
            <a:r>
              <a:rPr lang="en-US" sz="3000" dirty="0"/>
              <a:t> Menu </a:t>
            </a:r>
            <a:r>
              <a:rPr lang="en-US" sz="3000" dirty="0" err="1" smtClean="0"/>
              <a:t>Pilihan</a:t>
            </a:r>
            <a:r>
              <a:rPr lang="en-US" sz="3000" dirty="0" smtClean="0"/>
              <a:t> (</a:t>
            </a:r>
            <a:r>
              <a:rPr lang="en-US" sz="3000" dirty="0" err="1" smtClean="0"/>
              <a:t>lanjutan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indent="0">
              <a:spcBef>
                <a:spcPts val="0"/>
              </a:spcBef>
              <a:buNone/>
            </a:pPr>
            <a:r>
              <a:rPr lang="en-US" sz="2200" b="1" u="sng" dirty="0" smtClean="0"/>
              <a:t>Input</a:t>
            </a:r>
            <a:r>
              <a:rPr lang="en-US" sz="2200" b="1" dirty="0" smtClean="0"/>
              <a:t>(Menu</a:t>
            </a:r>
            <a:r>
              <a:rPr lang="en-US" sz="2200" b="1" dirty="0" smtClean="0"/>
              <a:t>)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200" b="1" u="sng" dirty="0" smtClean="0"/>
              <a:t>Depend </a:t>
            </a:r>
            <a:r>
              <a:rPr lang="en-US" sz="2200" b="1" u="sng" dirty="0" smtClean="0"/>
              <a:t>On</a:t>
            </a:r>
            <a:r>
              <a:rPr lang="en-US" sz="2200" b="1" dirty="0" smtClean="0"/>
              <a:t> (Menu)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1  :  {</a:t>
            </a:r>
            <a:r>
              <a:rPr lang="en-US" sz="2200" b="1" dirty="0" err="1" smtClean="0"/>
              <a:t>Menyusun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tiga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nama</a:t>
            </a:r>
            <a:r>
              <a:rPr lang="en-US" sz="2200" b="1" dirty="0" smtClean="0"/>
              <a:t>}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200" b="1" dirty="0"/>
              <a:t>	</a:t>
            </a:r>
            <a:r>
              <a:rPr lang="en-US" sz="2200" b="1" dirty="0" smtClean="0"/>
              <a:t>	 {</a:t>
            </a:r>
            <a:r>
              <a:rPr lang="en-US" sz="2200" b="1" dirty="0" err="1" smtClean="0"/>
              <a:t>diisi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logikanya</a:t>
            </a:r>
            <a:r>
              <a:rPr lang="en-US" sz="2200" b="1" dirty="0" smtClean="0"/>
              <a:t>}</a:t>
            </a:r>
            <a:endParaRPr lang="en-US" sz="22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200" b="1" dirty="0"/>
              <a:t>	</a:t>
            </a:r>
            <a:r>
              <a:rPr lang="en-US" sz="2200" b="1" dirty="0" smtClean="0"/>
              <a:t>     2  :  {</a:t>
            </a:r>
            <a:r>
              <a:rPr lang="en-US" sz="2200" b="1" dirty="0" err="1" smtClean="0"/>
              <a:t>Barisan</a:t>
            </a:r>
            <a:r>
              <a:rPr lang="en-US" sz="2200" b="1" dirty="0" smtClean="0"/>
              <a:t> Fibonacci</a:t>
            </a:r>
            <a:r>
              <a:rPr lang="en-US" sz="2200" b="1" dirty="0" smtClean="0"/>
              <a:t>}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200" b="1" dirty="0"/>
              <a:t>	</a:t>
            </a:r>
            <a:r>
              <a:rPr lang="en-US" sz="2200" b="1" dirty="0" smtClean="0"/>
              <a:t>	 {</a:t>
            </a:r>
            <a:r>
              <a:rPr lang="en-US" sz="2200" b="1" dirty="0" err="1" smtClean="0"/>
              <a:t>diisi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logikanya</a:t>
            </a:r>
            <a:r>
              <a:rPr lang="en-US" sz="2200" b="1" dirty="0" smtClean="0"/>
              <a:t>}</a:t>
            </a:r>
            <a:endParaRPr lang="en-US" sz="22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200" b="1" u="sng" dirty="0" err="1" smtClean="0"/>
              <a:t>EndDepend</a:t>
            </a:r>
            <a:endParaRPr lang="en-US" sz="2200" b="1" u="sng" dirty="0"/>
          </a:p>
          <a:p>
            <a:pPr marL="400050" indent="0">
              <a:spcBef>
                <a:spcPts val="0"/>
              </a:spcBef>
              <a:buNone/>
            </a:pPr>
            <a:r>
              <a:rPr lang="en-US" sz="2200" b="1" u="sng" dirty="0" smtClean="0"/>
              <a:t>Until</a:t>
            </a:r>
            <a:r>
              <a:rPr lang="en-US" sz="2200" b="1" dirty="0" smtClean="0"/>
              <a:t> (Menu=0)</a:t>
            </a:r>
          </a:p>
          <a:p>
            <a:pPr marL="800100" indent="0">
              <a:spcBef>
                <a:spcPts val="0"/>
              </a:spcBef>
              <a:buNone/>
            </a:pPr>
            <a:endParaRPr lang="en-US" sz="22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</a:t>
            </a:r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6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</a:t>
            </a:r>
            <a:r>
              <a:rPr lang="en-US" sz="3200" dirty="0" smtClean="0"/>
              <a:t>Program </a:t>
            </a:r>
            <a:r>
              <a:rPr lang="en-US" sz="3200" dirty="0" smtClean="0"/>
              <a:t>Menu </a:t>
            </a:r>
            <a:r>
              <a:rPr lang="en-US" sz="3200" dirty="0" err="1" smtClean="0"/>
              <a:t>Pilihan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Program </a:t>
            </a:r>
            <a:r>
              <a:rPr lang="en-US" sz="2000" b="1" dirty="0" err="1" smtClean="0"/>
              <a:t>Menu_Pilihan</a:t>
            </a:r>
            <a:r>
              <a:rPr lang="en-US" sz="2000" b="1" dirty="0" smtClean="0"/>
              <a:t>;</a:t>
            </a: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{I.S.  : user </a:t>
            </a:r>
            <a:r>
              <a:rPr lang="en-US" sz="2000" b="1" dirty="0" err="1" smtClean="0"/>
              <a:t>memilih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menu}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b="1" dirty="0" smtClean="0"/>
              <a:t>{F.S. : </a:t>
            </a:r>
            <a:r>
              <a:rPr lang="en-US" sz="2000" b="1" dirty="0" err="1" smtClean="0"/>
              <a:t>menampilkan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sesuai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menu yang </a:t>
            </a:r>
            <a:r>
              <a:rPr lang="en-US" sz="2000" b="1" dirty="0" err="1" smtClean="0"/>
              <a:t>dipilih</a:t>
            </a:r>
            <a:r>
              <a:rPr lang="en-US" sz="2000" b="1" dirty="0" smtClean="0"/>
              <a:t>}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b="1" dirty="0"/>
              <a:t>u</a:t>
            </a:r>
            <a:r>
              <a:rPr lang="en-US" sz="2000" b="1" dirty="0" smtClean="0"/>
              <a:t>ses </a:t>
            </a:r>
            <a:r>
              <a:rPr lang="en-US" sz="2000" b="1" dirty="0" err="1" smtClean="0"/>
              <a:t>crt</a:t>
            </a:r>
            <a:r>
              <a:rPr lang="en-US" sz="2000" b="1" dirty="0" smtClean="0"/>
              <a:t>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 err="1"/>
              <a:t>v</a:t>
            </a:r>
            <a:r>
              <a:rPr lang="en-US" sz="2000" b="1" dirty="0" err="1" smtClean="0"/>
              <a:t>ar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Menu,</a:t>
            </a:r>
            <a:r>
              <a:rPr lang="en-US" sz="2000" b="1" dirty="0" err="1" smtClean="0"/>
              <a:t>N</a:t>
            </a:r>
            <a:r>
              <a:rPr lang="en-US" sz="2000" b="1" dirty="0" err="1" smtClean="0"/>
              <a:t>,Fibo,Awal,Akhir,i</a:t>
            </a:r>
            <a:r>
              <a:rPr lang="en-US" sz="2000" b="1" dirty="0" smtClean="0"/>
              <a:t> </a:t>
            </a:r>
            <a:r>
              <a:rPr lang="en-US" sz="2000" b="1" dirty="0" smtClean="0"/>
              <a:t>	: </a:t>
            </a:r>
            <a:r>
              <a:rPr lang="en-US" sz="2000" b="1" dirty="0" smtClean="0"/>
              <a:t>integer;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Nama1,Nama2,Nama3 </a:t>
            </a:r>
            <a:r>
              <a:rPr lang="en-US" sz="2000" b="1" dirty="0" smtClean="0"/>
              <a:t>  </a:t>
            </a:r>
            <a:r>
              <a:rPr lang="en-US" sz="2000" b="1" dirty="0" smtClean="0"/>
              <a:t>	: </a:t>
            </a:r>
            <a:r>
              <a:rPr lang="en-US" sz="2000" b="1" dirty="0" smtClean="0"/>
              <a:t>string;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egin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</a:t>
            </a:r>
            <a:r>
              <a:rPr lang="en-US" sz="2000" b="1" dirty="0"/>
              <a:t>r</a:t>
            </a:r>
            <a:r>
              <a:rPr lang="en-US" sz="2000" b="1" dirty="0" smtClean="0"/>
              <a:t>epeat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en-US" sz="2000" b="1" dirty="0" err="1" smtClean="0"/>
              <a:t>clrscr</a:t>
            </a:r>
            <a:r>
              <a:rPr lang="en-US" sz="2000" b="1" dirty="0" smtClean="0"/>
              <a:t>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 smtClean="0"/>
              <a:t>       </a:t>
            </a:r>
            <a:r>
              <a:rPr lang="en-US" sz="2000" b="1" dirty="0" err="1"/>
              <a:t>w</a:t>
            </a:r>
            <a:r>
              <a:rPr lang="en-US" sz="2000" b="1" dirty="0" err="1" smtClean="0"/>
              <a:t>riteln</a:t>
            </a:r>
            <a:r>
              <a:rPr lang="en-US" sz="2000" b="1" dirty="0" smtClean="0"/>
              <a:t>(‘</a:t>
            </a:r>
            <a:r>
              <a:rPr lang="en-US" sz="2000" b="1" dirty="0" smtClean="0"/>
              <a:t>Menu </a:t>
            </a:r>
            <a:r>
              <a:rPr lang="en-US" sz="2000" b="1" dirty="0" err="1" smtClean="0"/>
              <a:t>Pilihan</a:t>
            </a:r>
            <a:r>
              <a:rPr lang="en-US" sz="2000" b="1" dirty="0" smtClean="0"/>
              <a:t>’);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 smtClean="0"/>
              <a:t> </a:t>
            </a: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b="1" dirty="0" err="1"/>
              <a:t>w</a:t>
            </a:r>
            <a:r>
              <a:rPr lang="en-US" sz="2000" b="1" dirty="0" err="1" smtClean="0"/>
              <a:t>riteln</a:t>
            </a:r>
            <a:r>
              <a:rPr lang="en-US" sz="2000" b="1" dirty="0" smtClean="0"/>
              <a:t>(‘------------------’);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en-US" sz="2000" b="1" dirty="0" err="1"/>
              <a:t>w</a:t>
            </a:r>
            <a:r>
              <a:rPr lang="en-US" sz="2000" b="1" dirty="0" err="1" smtClean="0"/>
              <a:t>riteln</a:t>
            </a:r>
            <a:r>
              <a:rPr lang="en-US" sz="2000" b="1" dirty="0"/>
              <a:t>(‘</a:t>
            </a:r>
            <a:r>
              <a:rPr lang="en-US" sz="2000" b="1" dirty="0" smtClean="0"/>
              <a:t>1. </a:t>
            </a:r>
            <a:r>
              <a:rPr lang="en-US" sz="2000" b="1" dirty="0" err="1" smtClean="0"/>
              <a:t>Menyusun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Nama</a:t>
            </a:r>
            <a:r>
              <a:rPr lang="en-US" sz="2000" b="1" dirty="0" smtClean="0"/>
              <a:t>’);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en-US" sz="2000" b="1" dirty="0" err="1"/>
              <a:t>w</a:t>
            </a:r>
            <a:r>
              <a:rPr lang="en-US" sz="2000" b="1" dirty="0" err="1" smtClean="0"/>
              <a:t>riteln</a:t>
            </a:r>
            <a:r>
              <a:rPr lang="en-US" sz="2000" b="1" dirty="0"/>
              <a:t>(‘</a:t>
            </a:r>
            <a:r>
              <a:rPr lang="en-US" sz="2000" b="1" dirty="0" smtClean="0"/>
              <a:t>2. </a:t>
            </a:r>
            <a:r>
              <a:rPr lang="en-US" sz="2000" b="1" dirty="0" err="1" smtClean="0"/>
              <a:t>Barisan</a:t>
            </a:r>
            <a:r>
              <a:rPr lang="en-US" sz="2000" b="1" dirty="0" smtClean="0"/>
              <a:t> Fibonacci</a:t>
            </a:r>
            <a:r>
              <a:rPr lang="en-US" sz="2000" b="1" dirty="0" smtClean="0"/>
              <a:t>’);</a:t>
            </a: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en-US" sz="2000" b="1" dirty="0" err="1"/>
              <a:t>w</a:t>
            </a:r>
            <a:r>
              <a:rPr lang="en-US" sz="2000" b="1" dirty="0" err="1" smtClean="0"/>
              <a:t>riteln</a:t>
            </a:r>
            <a:r>
              <a:rPr lang="en-US" sz="2000" b="1" dirty="0"/>
              <a:t>(‘</a:t>
            </a:r>
            <a:r>
              <a:rPr lang="en-US" sz="2000" b="1" dirty="0" smtClean="0"/>
              <a:t>0. </a:t>
            </a:r>
            <a:r>
              <a:rPr lang="en-US" sz="2000" b="1" dirty="0" err="1" smtClean="0"/>
              <a:t>Keluar</a:t>
            </a:r>
            <a:r>
              <a:rPr lang="en-US" sz="2000" b="1" dirty="0" smtClean="0"/>
              <a:t>’);</a:t>
            </a:r>
            <a:endParaRPr lang="en-US" sz="2000" b="1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0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/>
              <a:t>Jawaban</a:t>
            </a:r>
            <a:r>
              <a:rPr lang="en-US" sz="3000" dirty="0"/>
              <a:t> </a:t>
            </a:r>
            <a:r>
              <a:rPr lang="en-US" sz="3000" dirty="0" err="1"/>
              <a:t>Algoritma</a:t>
            </a:r>
            <a:r>
              <a:rPr lang="en-US" sz="3000" dirty="0"/>
              <a:t> Menu </a:t>
            </a:r>
            <a:r>
              <a:rPr lang="en-US" sz="3000" dirty="0" err="1" smtClean="0"/>
              <a:t>Pilihan</a:t>
            </a:r>
            <a:r>
              <a:rPr lang="en-US" sz="3000" dirty="0" smtClean="0"/>
              <a:t> (</a:t>
            </a:r>
            <a:r>
              <a:rPr lang="en-US" sz="3000" dirty="0" err="1" smtClean="0"/>
              <a:t>lanjutan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w</a:t>
            </a:r>
            <a:r>
              <a:rPr lang="en-US" sz="2000" b="1" dirty="0" smtClean="0"/>
              <a:t>rite(‘</a:t>
            </a:r>
            <a:r>
              <a:rPr lang="en-US" sz="2000" b="1" dirty="0" err="1" smtClean="0"/>
              <a:t>Pilihan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/>
              <a:t> </a:t>
            </a:r>
            <a:r>
              <a:rPr lang="en-US" sz="2000" b="1" dirty="0" smtClean="0"/>
              <a:t>? ‘);</a:t>
            </a: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 err="1"/>
              <a:t>r</a:t>
            </a:r>
            <a:r>
              <a:rPr lang="en-US" sz="2000" b="1" dirty="0" err="1" smtClean="0"/>
              <a:t>eadln</a:t>
            </a:r>
            <a:r>
              <a:rPr lang="en-US" sz="2000" b="1" dirty="0" smtClean="0"/>
              <a:t>(Menu);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 smtClean="0"/>
              <a:t>{</a:t>
            </a:r>
            <a:r>
              <a:rPr lang="en-US" sz="2000" b="1" dirty="0" err="1" smtClean="0"/>
              <a:t>validasi</a:t>
            </a:r>
            <a:r>
              <a:rPr lang="en-US" sz="2000" b="1" dirty="0" smtClean="0"/>
              <a:t> menu </a:t>
            </a:r>
            <a:r>
              <a:rPr lang="en-US" sz="2000" b="1" dirty="0" err="1" smtClean="0"/>
              <a:t>pilihan</a:t>
            </a:r>
            <a:r>
              <a:rPr lang="en-US" sz="2000" b="1" dirty="0" smtClean="0"/>
              <a:t>}</a:t>
            </a:r>
          </a:p>
          <a:p>
            <a:pPr marL="80010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c</a:t>
            </a:r>
            <a:r>
              <a:rPr lang="en-US" sz="2000" b="1" dirty="0" smtClean="0"/>
              <a:t>ase (Menu) of</a:t>
            </a: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1  :  </a:t>
            </a:r>
            <a:r>
              <a:rPr lang="en-US" sz="2000" b="1" dirty="0" smtClean="0"/>
              <a:t>begin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</a:t>
            </a:r>
            <a:r>
              <a:rPr lang="en-US" sz="2000" b="1" dirty="0" smtClean="0"/>
              <a:t>{</a:t>
            </a:r>
            <a:r>
              <a:rPr lang="en-US" sz="2000" b="1" dirty="0" err="1" smtClean="0"/>
              <a:t>Menyusun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}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</a:t>
            </a:r>
            <a:r>
              <a:rPr lang="en-US" sz="2000" b="1" dirty="0" err="1" smtClean="0"/>
              <a:t>readln</a:t>
            </a:r>
            <a:r>
              <a:rPr lang="en-US" sz="2000" b="1" dirty="0" smtClean="0"/>
              <a:t>;</a:t>
            </a: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	 </a:t>
            </a:r>
            <a:r>
              <a:rPr lang="en-US" sz="2000" b="1" dirty="0" smtClean="0"/>
              <a:t>           </a:t>
            </a:r>
            <a:r>
              <a:rPr lang="en-US" sz="2000" b="1" dirty="0" smtClean="0"/>
              <a:t>end;</a:t>
            </a: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     2  :  </a:t>
            </a:r>
            <a:r>
              <a:rPr lang="en-US" sz="2000" b="1" dirty="0" smtClean="0"/>
              <a:t>begin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 </a:t>
            </a:r>
            <a:r>
              <a:rPr lang="en-US" sz="2000" b="1" dirty="0" smtClean="0"/>
              <a:t>{</a:t>
            </a:r>
            <a:r>
              <a:rPr lang="en-US" sz="2000" b="1" dirty="0" err="1" smtClean="0"/>
              <a:t>Barisan</a:t>
            </a:r>
            <a:r>
              <a:rPr lang="en-US" sz="2000" b="1" dirty="0" smtClean="0"/>
              <a:t> Fibonacci</a:t>
            </a:r>
            <a:r>
              <a:rPr lang="en-US" sz="2000" b="1" dirty="0" smtClean="0"/>
              <a:t>}</a:t>
            </a:r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 </a:t>
            </a:r>
            <a:r>
              <a:rPr lang="en-US" sz="2000" b="1" dirty="0" err="1" smtClean="0"/>
              <a:t>readln</a:t>
            </a:r>
            <a:r>
              <a:rPr lang="en-US" sz="2000" b="1" dirty="0" smtClean="0"/>
              <a:t>;</a:t>
            </a: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            end;</a:t>
            </a: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r>
              <a:rPr lang="en-US" sz="2000" b="1" dirty="0"/>
              <a:t>e</a:t>
            </a:r>
            <a:r>
              <a:rPr lang="en-US" sz="2000" b="1" dirty="0" smtClean="0"/>
              <a:t>nd;</a:t>
            </a:r>
            <a:endParaRPr lang="en-US" sz="2000" b="1" dirty="0"/>
          </a:p>
          <a:p>
            <a:pPr marL="400050" indent="0">
              <a:spcBef>
                <a:spcPts val="0"/>
              </a:spcBef>
              <a:buNone/>
            </a:pPr>
            <a:r>
              <a:rPr lang="en-US" sz="2000" b="1" dirty="0"/>
              <a:t>u</a:t>
            </a:r>
            <a:r>
              <a:rPr lang="en-US" sz="2000" b="1" dirty="0" smtClean="0"/>
              <a:t>ntil </a:t>
            </a:r>
            <a:r>
              <a:rPr lang="en-US" sz="2000" b="1" dirty="0" smtClean="0"/>
              <a:t>(Menu=0</a:t>
            </a:r>
            <a:r>
              <a:rPr lang="en-US" sz="2000" b="1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e</a:t>
            </a:r>
            <a:r>
              <a:rPr lang="en-US" sz="2000" b="1" dirty="0" smtClean="0"/>
              <a:t>nd.</a:t>
            </a:r>
            <a:endParaRPr lang="en-US" sz="2000" b="1" dirty="0" smtClean="0"/>
          </a:p>
          <a:p>
            <a:pPr marL="80010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1085850" indent="-108585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6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2474</TotalTime>
  <Words>217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PPP_SFUSI_PRT_3AM</vt:lpstr>
      <vt:lpstr>Algoritma dan Pemrograman  STRUKTUR PEMILIHAN (lanjutan)</vt:lpstr>
      <vt:lpstr> Analisis Terhadap Banyak Kasus</vt:lpstr>
      <vt:lpstr> Analisis Terhadap Banyak Kasus</vt:lpstr>
      <vt:lpstr> Latihan Soal</vt:lpstr>
      <vt:lpstr>Jawaban Algoritma Menu Pilihan</vt:lpstr>
      <vt:lpstr>Jawaban Algoritma Menu Pilihan (lanjutan)</vt:lpstr>
      <vt:lpstr>Jawaban Program Menu Pilihan</vt:lpstr>
      <vt:lpstr>Jawaban Algoritma Menu Pilihan (lanjutan)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289</cp:revision>
  <dcterms:created xsi:type="dcterms:W3CDTF">2010-08-31T04:22:45Z</dcterms:created>
  <dcterms:modified xsi:type="dcterms:W3CDTF">2014-11-25T02:02:22Z</dcterms:modified>
</cp:coreProperties>
</file>