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5" r:id="rId3"/>
    <p:sldId id="264" r:id="rId4"/>
    <p:sldId id="258" r:id="rId5"/>
    <p:sldId id="259" r:id="rId6"/>
    <p:sldId id="268" r:id="rId7"/>
    <p:sldId id="272" r:id="rId8"/>
    <p:sldId id="273" r:id="rId9"/>
    <p:sldId id="262" r:id="rId10"/>
    <p:sldId id="270" r:id="rId11"/>
    <p:sldId id="263" r:id="rId12"/>
    <p:sldId id="269" r:id="rId13"/>
    <p:sldId id="261" r:id="rId1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519B-CD3D-4D93-98A9-767E4361721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5BED-BA40-44C7-931C-75B860884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8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9906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4830" y="2775745"/>
            <a:ext cx="89154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41736" y="1559720"/>
            <a:ext cx="553085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990600"/>
            <a:ext cx="84201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352677"/>
            <a:ext cx="84201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12168"/>
            <a:ext cx="437687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2112168"/>
            <a:ext cx="437859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667000"/>
            <a:ext cx="437687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667000"/>
            <a:ext cx="437859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40"/>
            <a:ext cx="89154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133856"/>
            <a:ext cx="28067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133472"/>
            <a:ext cx="569595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93" y="1981200"/>
            <a:ext cx="371475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4482" y="1066800"/>
            <a:ext cx="4953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593" y="2543176"/>
            <a:ext cx="371475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2850" y="6356351"/>
            <a:ext cx="577850" cy="365125"/>
          </a:xfrm>
        </p:spPr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906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906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2179637"/>
            <a:ext cx="89154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1463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3FDC9-7C78-43E0-AD5B-407162E05482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41600" y="6356351"/>
            <a:ext cx="31369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32850" y="6356351"/>
            <a:ext cx="57785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H</a:t>
            </a:r>
            <a:r>
              <a:rPr sz="6000" smtClean="0">
                <a:latin typeface="Algerian" pitchFamily="82" charset="0"/>
              </a:rPr>
              <a:t>ak asaSI manusia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809992" y="578645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66000"/>
          </a:blip>
          <a:srcRect/>
          <a:stretch>
            <a:fillRect/>
          </a:stretch>
        </p:blipFill>
        <p:spPr bwMode="auto">
          <a:xfrm>
            <a:off x="5595942" y="3357562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77877"/>
            <a:ext cx="8915400" cy="586583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berkedudukan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ibukota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Republik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Indonesia.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Perwakilan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didirikan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keIompok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swadaya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kemasyarakatan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berhak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berpartisipasi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daIam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perlindungan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pemajuan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v-S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 mengadili pelanggaran hak asasi manusia yang berat dibentuk Pengadilan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HAM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lingkungan Peradilan Umum               (UU No. 26 Tahun 2000)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2" y="1428736"/>
            <a:ext cx="4357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8472" y="2285992"/>
            <a:ext cx="3760808" cy="415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42" y="1428736"/>
            <a:ext cx="3714776" cy="44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550" y="2357431"/>
            <a:ext cx="39565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1328" y="2610219"/>
            <a:ext cx="3489324" cy="1676037"/>
          </a:xfrm>
        </p:spPr>
        <p:txBody>
          <a:bodyPr/>
          <a:lstStyle/>
          <a:p>
            <a:pPr algn="ctr"/>
            <a:r>
              <a:rPr lang="en-US" b="1" dirty="0" smtClean="0"/>
              <a:t>TERIMA  KASIH …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794" y="1142984"/>
            <a:ext cx="4143396" cy="447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00240"/>
            <a:ext cx="8915400" cy="4678363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/>
              <a:t>Hak asasi manusia adalah hak-hak </a:t>
            </a:r>
            <a:r>
              <a:rPr lang="en-US" sz="3200" dirty="0" smtClean="0"/>
              <a:t>                        </a:t>
            </a:r>
            <a:r>
              <a:rPr lang="id-ID" sz="3200" dirty="0" smtClean="0"/>
              <a:t>dasar yang dimiliki oleh manusia, </a:t>
            </a:r>
            <a:r>
              <a:rPr lang="en-US" sz="3200" dirty="0" smtClean="0"/>
              <a:t>                      </a:t>
            </a:r>
            <a:r>
              <a:rPr lang="id-ID" sz="3200" dirty="0" smtClean="0"/>
              <a:t>sesuai </a:t>
            </a:r>
            <a:r>
              <a:rPr lang="id-ID" sz="3600" dirty="0" smtClean="0"/>
              <a:t>dengan</a:t>
            </a:r>
            <a:r>
              <a:rPr lang="id-ID" sz="3200" dirty="0" smtClean="0"/>
              <a:t> kodratnya. </a:t>
            </a:r>
            <a:endParaRPr lang="en-US" sz="3200" dirty="0" smtClean="0"/>
          </a:p>
          <a:p>
            <a:endParaRPr lang="en-US" sz="2000" dirty="0" smtClean="0"/>
          </a:p>
          <a:p>
            <a:r>
              <a:rPr lang="en-US" sz="3200" dirty="0" smtClean="0"/>
              <a:t>H</a:t>
            </a:r>
            <a:r>
              <a:rPr lang="id-ID" sz="3200" dirty="0" smtClean="0"/>
              <a:t>ak asasi manusia adalah hak yang dimiliki manusia (tanpa perbedaan bangsa, ras, agama atau kelamin) yang telah diperoleh dan dibawanya bersamaan dengan kelahiran atau kehadirannya di dalam kehidupan masyarakat.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702" y="362258"/>
            <a:ext cx="2571768" cy="313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Pendapat</a:t>
            </a:r>
            <a:r>
              <a:rPr lang="en-US" dirty="0" smtClean="0"/>
              <a:t>  </a:t>
            </a:r>
            <a:r>
              <a:rPr lang="en-US" dirty="0" err="1" smtClean="0"/>
              <a:t>Ahli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85926"/>
            <a:ext cx="8915400" cy="4786346"/>
          </a:xfrm>
        </p:spPr>
        <p:txBody>
          <a:bodyPr>
            <a:noAutofit/>
          </a:bodyPr>
          <a:lstStyle/>
          <a:p>
            <a:pPr marL="3406775" lvl="0" indent="90488" algn="r"/>
            <a:r>
              <a:rPr lang="id-ID" sz="3200" b="1" dirty="0" smtClean="0"/>
              <a:t>Jan Materson</a:t>
            </a:r>
            <a:r>
              <a:rPr lang="id-ID" sz="3200" dirty="0" smtClean="0"/>
              <a:t>, hak asasi manusia adalah hak-hak yang melekat pada setiap manusia, yang tanpanya</a:t>
            </a:r>
            <a:r>
              <a:rPr lang="en-US" sz="3200" dirty="0" smtClean="0"/>
              <a:t>,</a:t>
            </a:r>
            <a:r>
              <a:rPr lang="id-ID" sz="3200" dirty="0" smtClean="0"/>
              <a:t> manusia mustahil dapat hidup sebagai manusia.</a:t>
            </a:r>
            <a:endParaRPr lang="en-US" sz="3200" dirty="0" smtClean="0"/>
          </a:p>
          <a:p>
            <a:pPr marL="3406775" lvl="0" indent="90488"/>
            <a:endParaRPr lang="en-US" sz="1000" dirty="0" smtClean="0"/>
          </a:p>
          <a:p>
            <a:pPr lvl="0"/>
            <a:r>
              <a:rPr lang="id-ID" sz="3200" b="1" dirty="0" smtClean="0"/>
              <a:t>John Locke</a:t>
            </a:r>
            <a:r>
              <a:rPr lang="id-ID" sz="3200" dirty="0" smtClean="0"/>
              <a:t>, menyatakan bahwa hak asasi manusia adalah hak-hak yang diberikan langsung oleh Tuhan YME sebagai hak kodrati</a:t>
            </a:r>
            <a:r>
              <a:rPr lang="en-US" sz="3200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357166"/>
            <a:ext cx="33758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HAKIKAT  HAM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4722825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HAM tidak perlu diberikan, dibeli atau diwarisi. HAM adalah bagian dari manusia secara otomatis.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berlaku untuk semua orang tanpa memandang jenis kelamin, ras, agama, etnis, pandangan politik atau asal-usul sosial dan bangsa.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tidak bisa dilanggar. Tidak seorangpun mempunyai hak untuk membatasi atau melanggar hak orang lain.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Sejarah Perkembangan HAM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5286388"/>
          </a:xfrm>
        </p:spPr>
        <p:txBody>
          <a:bodyPr>
            <a:noAutofit/>
          </a:bodyPr>
          <a:lstStyle/>
          <a:p>
            <a:pPr lvl="0"/>
            <a:r>
              <a:rPr lang="id-ID" sz="2800" b="1" i="1" dirty="0" smtClean="0"/>
              <a:t>Magna Charta</a:t>
            </a:r>
            <a:r>
              <a:rPr lang="id-ID" sz="2800" b="1" dirty="0" smtClean="0"/>
              <a:t> (Piagam Agung 1215),</a:t>
            </a:r>
            <a:r>
              <a:rPr lang="id-ID" sz="2800" dirty="0" smtClean="0"/>
              <a:t> yaitu suatu dokumen yang mencatat beberapa hak yang diberikan oleh Raja Jhon dari Inggris kepada beberapa bangsawan bawahannya atas tuntutan mereka. Naskah ini sekaligus membatasi kekuasaan Raja Jhon.</a:t>
            </a: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2800" b="1" i="1" dirty="0" smtClean="0"/>
              <a:t>Bill of Rights</a:t>
            </a:r>
            <a:r>
              <a:rPr lang="id-ID" sz="2800" b="1" dirty="0" smtClean="0"/>
              <a:t> (Undang-undang 1689),</a:t>
            </a:r>
            <a:r>
              <a:rPr lang="id-ID" sz="2800" dirty="0" smtClean="0"/>
              <a:t> yaitu suatu undang-undang yang diterima oleh parlemen Inggris sesudah berhasil dalam tahun sebelumnya, mengdakan perlawanan terhadap Raja James II dalam suatu revolusi hak berdarah yang dikenal dengan istilah </a:t>
            </a:r>
            <a:r>
              <a:rPr lang="id-ID" sz="2800" b="1" i="1" dirty="0" smtClean="0"/>
              <a:t>The Glorious revolution of 1688</a:t>
            </a:r>
            <a:r>
              <a:rPr lang="id-ID" sz="2800" dirty="0" smtClean="0"/>
              <a:t>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94"/>
            <a:ext cx="8915400" cy="5508643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Declaration des Droits de I’homme et du citoyen</a:t>
            </a:r>
            <a:r>
              <a:rPr lang="id-ID" sz="3200" dirty="0" smtClean="0"/>
              <a:t> (pernyataan hak-hak manusia dan warga negara), yaitu suatu naskah yang dicetuskan pada permulaan revolusi Perancis, sebagai perlawanan terhadap kewenangan rezim lama.</a:t>
            </a:r>
            <a:endParaRPr lang="en-US" sz="32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3200" b="1" i="1" dirty="0" smtClean="0"/>
              <a:t>Bill of Rights</a:t>
            </a:r>
            <a:r>
              <a:rPr lang="id-ID" sz="3200" dirty="0" smtClean="0"/>
              <a:t> (undang-undang hak), yaitu suatu naskah yang disusun oleh rakyat Amerika pada tahun 1769 dan kemudian menjadi bagian dari undang-undang dasar pada tahun 1791.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14"/>
            <a:ext cx="8915400" cy="1524000"/>
          </a:xfrm>
        </p:spPr>
        <p:txBody>
          <a:bodyPr/>
          <a:lstStyle/>
          <a:p>
            <a:pPr algn="ctr"/>
            <a:r>
              <a:rPr lang="en-US" dirty="0" err="1" smtClean="0"/>
              <a:t>Jenis-jenis</a:t>
            </a:r>
            <a:r>
              <a:rPr lang="en-US" dirty="0" smtClean="0"/>
              <a:t> HAM</a:t>
            </a:r>
            <a:br>
              <a:rPr lang="en-US" dirty="0" smtClean="0"/>
            </a:br>
            <a:r>
              <a:rPr lang="en-US" dirty="0" smtClean="0"/>
              <a:t>UU No. 39 </a:t>
            </a:r>
            <a:r>
              <a:rPr lang="en-US" dirty="0" err="1" smtClean="0"/>
              <a:t>Tahun</a:t>
            </a:r>
            <a:r>
              <a:rPr lang="en-US" dirty="0" smtClean="0"/>
              <a:t>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0" y="1785926"/>
            <a:ext cx="9286940" cy="507207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/>
              <a:t>Hak hidup, kebebasan dan keamanan pribadi 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Berkeluarga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Melanjutkan</a:t>
            </a:r>
            <a:r>
              <a:rPr lang="en-US" sz="2800" dirty="0" smtClean="0"/>
              <a:t> </a:t>
            </a:r>
            <a:r>
              <a:rPr lang="en-US" sz="2800" dirty="0" err="1" smtClean="0"/>
              <a:t>Keturunan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Rasa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fi-FI" sz="2800" dirty="0" smtClean="0"/>
              <a:t>Hak Turut Serta dalam Pemerintahan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844" y="1357299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NKRI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patuh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,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intemasional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Indonesia.</a:t>
            </a:r>
          </a:p>
          <a:p>
            <a:pPr algn="ctr"/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214290"/>
            <a:ext cx="8915400" cy="985854"/>
          </a:xfrm>
        </p:spPr>
        <p:txBody>
          <a:bodyPr/>
          <a:lstStyle/>
          <a:p>
            <a:pPr algn="ctr"/>
            <a:r>
              <a:rPr lang="en-US" dirty="0" smtClean="0"/>
              <a:t>KEWAJIBAN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09992" y="3286124"/>
            <a:ext cx="214314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406" y="4254065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,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, </a:t>
            </a:r>
            <a:r>
              <a:rPr lang="en-US" sz="2800" dirty="0" err="1" smtClean="0"/>
              <a:t>menegakan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memajukan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,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HAM </a:t>
            </a:r>
            <a:r>
              <a:rPr lang="it-IT" sz="2800" dirty="0" smtClean="0"/>
              <a:t>yang diterima oleh negara Republik Indonesia.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Komnas</a:t>
            </a:r>
            <a:r>
              <a:rPr lang="en-US" dirty="0" smtClean="0"/>
              <a:t>  HAM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12" y="1428737"/>
            <a:ext cx="6453198" cy="2928958"/>
          </a:xfrm>
        </p:spPr>
        <p:txBody>
          <a:bodyPr/>
          <a:lstStyle/>
          <a:p>
            <a:pPr marL="182563" indent="0" algn="ctr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fi-FI" dirty="0" smtClean="0"/>
              <a:t>berfungsi melaksanakan pengkajian, penelitian, penyuluhan, pemantauan, dan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42860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2" y="4357694"/>
            <a:ext cx="9310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beranggotakan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profesional</a:t>
            </a:r>
            <a:r>
              <a:rPr lang="en-US" sz="3000" dirty="0" smtClean="0"/>
              <a:t>, </a:t>
            </a:r>
            <a:r>
              <a:rPr lang="en-US" sz="3000" dirty="0" err="1" smtClean="0"/>
              <a:t>berdedikasi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berintegritas</a:t>
            </a:r>
            <a:r>
              <a:rPr lang="en-US" sz="3000" dirty="0" smtClean="0"/>
              <a:t> </a:t>
            </a:r>
            <a:r>
              <a:rPr lang="en-US" sz="3000" dirty="0" err="1" smtClean="0"/>
              <a:t>tinggi</a:t>
            </a:r>
            <a:r>
              <a:rPr lang="en-US" sz="3000" dirty="0" smtClean="0"/>
              <a:t>, </a:t>
            </a:r>
            <a:r>
              <a:rPr lang="en-US" sz="3000" dirty="0" err="1" smtClean="0"/>
              <a:t>menghayati</a:t>
            </a:r>
            <a:r>
              <a:rPr lang="en-US" sz="3000" dirty="0" smtClean="0"/>
              <a:t> </a:t>
            </a:r>
            <a:r>
              <a:rPr lang="en-US" sz="3000" dirty="0" err="1" smtClean="0"/>
              <a:t>cita-cita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kesejahteraan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berintikan</a:t>
            </a:r>
            <a:r>
              <a:rPr lang="en-US" sz="3000" dirty="0" smtClean="0"/>
              <a:t> </a:t>
            </a:r>
            <a:r>
              <a:rPr lang="en-US" sz="3000" dirty="0" err="1" smtClean="0"/>
              <a:t>keadilan</a:t>
            </a:r>
            <a:r>
              <a:rPr lang="en-US" sz="3000" dirty="0" smtClean="0"/>
              <a:t>, </a:t>
            </a:r>
            <a:r>
              <a:rPr lang="en-US" sz="3000" dirty="0" err="1" smtClean="0"/>
              <a:t>menghormati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asasi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661</TotalTime>
  <Words>558</Words>
  <Application>Microsoft Office PowerPoint</Application>
  <PresentationFormat>A4 Paper (210x297 mm)</PresentationFormat>
  <Paragraphs>62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Deluxe</vt:lpstr>
      <vt:lpstr>Hak asaSI manusia</vt:lpstr>
      <vt:lpstr>Pengertian </vt:lpstr>
      <vt:lpstr>Pendapat  Ahli </vt:lpstr>
      <vt:lpstr>HAKIKAT  HAM </vt:lpstr>
      <vt:lpstr>Sejarah Perkembangan HAM  </vt:lpstr>
      <vt:lpstr>PowerPoint Presentation</vt:lpstr>
      <vt:lpstr>Jenis-jenis HAM UU No. 39 Tahun 1999</vt:lpstr>
      <vt:lpstr>KEWAJIBAN</vt:lpstr>
      <vt:lpstr>Komnas  HAM </vt:lpstr>
      <vt:lpstr>PowerPoint Presentation</vt:lpstr>
      <vt:lpstr>DISKUSI</vt:lpstr>
      <vt:lpstr>DISKUSI</vt:lpstr>
      <vt:lpstr>TERIMA  KASIH …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asaSI manusia</dc:title>
  <dc:creator>Valued Acer Customer</dc:creator>
  <cp:lastModifiedBy>Netbook01</cp:lastModifiedBy>
  <cp:revision>41</cp:revision>
  <dcterms:created xsi:type="dcterms:W3CDTF">2010-01-12T16:16:06Z</dcterms:created>
  <dcterms:modified xsi:type="dcterms:W3CDTF">2012-04-09T00:55:20Z</dcterms:modified>
</cp:coreProperties>
</file>